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AA3E-C4E1-453A-8354-87AFD490A379}" v="35" dt="2022-11-05T15:33:0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5" autoAdjust="0"/>
  </p:normalViewPr>
  <p:slideViewPr>
    <p:cSldViewPr snapToGrid="0">
      <p:cViewPr varScale="1">
        <p:scale>
          <a:sx n="18" d="100"/>
          <a:sy n="18" d="100"/>
        </p:scale>
        <p:origin x="2539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Špoula" userId="ee77108d-db8e-45ce-8948-31789b05490f" providerId="ADAL" clId="{159DAA3E-C4E1-453A-8354-87AFD490A379}"/>
    <pc:docChg chg="undo redo custSel modSld">
      <pc:chgData name="Jakub Špoula" userId="ee77108d-db8e-45ce-8948-31789b05490f" providerId="ADAL" clId="{159DAA3E-C4E1-453A-8354-87AFD490A379}" dt="2022-11-07T06:22:03.567" v="1363" actId="20577"/>
      <pc:docMkLst>
        <pc:docMk/>
      </pc:docMkLst>
      <pc:sldChg chg="addSp delSp modSp mod">
        <pc:chgData name="Jakub Špoula" userId="ee77108d-db8e-45ce-8948-31789b05490f" providerId="ADAL" clId="{159DAA3E-C4E1-453A-8354-87AFD490A379}" dt="2022-11-07T06:22:03.567" v="1363" actId="20577"/>
        <pc:sldMkLst>
          <pc:docMk/>
          <pc:sldMk cId="808201649" sldId="256"/>
        </pc:sldMkLst>
        <pc:spChg chg="mod">
          <ac:chgData name="Jakub Špoula" userId="ee77108d-db8e-45ce-8948-31789b05490f" providerId="ADAL" clId="{159DAA3E-C4E1-453A-8354-87AFD490A379}" dt="2022-11-05T08:01:08.522" v="0" actId="1076"/>
          <ac:spMkLst>
            <pc:docMk/>
            <pc:sldMk cId="808201649" sldId="256"/>
            <ac:spMk id="4" creationId="{9215EF39-2EB0-1BD5-E823-8C170A4FC286}"/>
          </ac:spMkLst>
        </pc:spChg>
        <pc:spChg chg="mod">
          <ac:chgData name="Jakub Špoula" userId="ee77108d-db8e-45ce-8948-31789b05490f" providerId="ADAL" clId="{159DAA3E-C4E1-453A-8354-87AFD490A379}" dt="2022-11-05T09:01:50.619" v="231" actId="404"/>
          <ac:spMkLst>
            <pc:docMk/>
            <pc:sldMk cId="808201649" sldId="256"/>
            <ac:spMk id="5" creationId="{D6948B5E-67B5-0EA0-B903-17DC375B357C}"/>
          </ac:spMkLst>
        </pc:spChg>
        <pc:spChg chg="mod">
          <ac:chgData name="Jakub Špoula" userId="ee77108d-db8e-45ce-8948-31789b05490f" providerId="ADAL" clId="{159DAA3E-C4E1-453A-8354-87AFD490A379}" dt="2022-11-05T15:21:29.553" v="1348" actId="20577"/>
          <ac:spMkLst>
            <pc:docMk/>
            <pc:sldMk cId="808201649" sldId="256"/>
            <ac:spMk id="8" creationId="{9FF00164-C878-9F80-0A63-A7003685981F}"/>
          </ac:spMkLst>
        </pc:spChg>
        <pc:spChg chg="add mod">
          <ac:chgData name="Jakub Špoula" userId="ee77108d-db8e-45ce-8948-31789b05490f" providerId="ADAL" clId="{159DAA3E-C4E1-453A-8354-87AFD490A379}" dt="2022-11-05T08:48:50.203" v="39" actId="1076"/>
          <ac:spMkLst>
            <pc:docMk/>
            <pc:sldMk cId="808201649" sldId="256"/>
            <ac:spMk id="9" creationId="{6189119B-3BDF-E620-B8EE-3BFD29E30495}"/>
          </ac:spMkLst>
        </pc:spChg>
        <pc:spChg chg="add mod">
          <ac:chgData name="Jakub Špoula" userId="ee77108d-db8e-45ce-8948-31789b05490f" providerId="ADAL" clId="{159DAA3E-C4E1-453A-8354-87AFD490A379}" dt="2022-11-05T14:32:41.247" v="1331" actId="20577"/>
          <ac:spMkLst>
            <pc:docMk/>
            <pc:sldMk cId="808201649" sldId="256"/>
            <ac:spMk id="10" creationId="{A87C5500-EAED-80FB-511C-72DCE85FD882}"/>
          </ac:spMkLst>
        </pc:spChg>
        <pc:spChg chg="add mod">
          <ac:chgData name="Jakub Špoula" userId="ee77108d-db8e-45ce-8948-31789b05490f" providerId="ADAL" clId="{159DAA3E-C4E1-453A-8354-87AFD490A379}" dt="2022-11-05T13:42:28.053" v="1028" actId="20577"/>
          <ac:spMkLst>
            <pc:docMk/>
            <pc:sldMk cId="808201649" sldId="256"/>
            <ac:spMk id="13" creationId="{4B7582B3-79D6-5EAC-C3C0-CF1ADB5BFF25}"/>
          </ac:spMkLst>
        </pc:spChg>
        <pc:spChg chg="add mod">
          <ac:chgData name="Jakub Špoula" userId="ee77108d-db8e-45ce-8948-31789b05490f" providerId="ADAL" clId="{159DAA3E-C4E1-453A-8354-87AFD490A379}" dt="2022-11-05T09:20:39.093" v="479" actId="14100"/>
          <ac:spMkLst>
            <pc:docMk/>
            <pc:sldMk cId="808201649" sldId="256"/>
            <ac:spMk id="14" creationId="{34C8AE06-D783-C8AC-86F6-A480ED50D1BE}"/>
          </ac:spMkLst>
        </pc:spChg>
        <pc:spChg chg="add mod">
          <ac:chgData name="Jakub Špoula" userId="ee77108d-db8e-45ce-8948-31789b05490f" providerId="ADAL" clId="{159DAA3E-C4E1-453A-8354-87AFD490A379}" dt="2022-11-05T13:47:35.712" v="1128" actId="207"/>
          <ac:spMkLst>
            <pc:docMk/>
            <pc:sldMk cId="808201649" sldId="256"/>
            <ac:spMk id="15" creationId="{EA3BE238-1A3C-D2FF-8325-CC190C8F2859}"/>
          </ac:spMkLst>
        </pc:spChg>
        <pc:spChg chg="add mod">
          <ac:chgData name="Jakub Špoula" userId="ee77108d-db8e-45ce-8948-31789b05490f" providerId="ADAL" clId="{159DAA3E-C4E1-453A-8354-87AFD490A379}" dt="2022-11-05T08:57:12.361" v="187" actId="1076"/>
          <ac:spMkLst>
            <pc:docMk/>
            <pc:sldMk cId="808201649" sldId="256"/>
            <ac:spMk id="16" creationId="{F6E95A07-1AD9-16C1-5D8C-2CC2A09EFC40}"/>
          </ac:spMkLst>
        </pc:spChg>
        <pc:spChg chg="add mod">
          <ac:chgData name="Jakub Špoula" userId="ee77108d-db8e-45ce-8948-31789b05490f" providerId="ADAL" clId="{159DAA3E-C4E1-453A-8354-87AFD490A379}" dt="2022-11-05T09:20:32.295" v="478" actId="1076"/>
          <ac:spMkLst>
            <pc:docMk/>
            <pc:sldMk cId="808201649" sldId="256"/>
            <ac:spMk id="17" creationId="{20950460-0488-6EE5-EDA2-223B9A0C1A88}"/>
          </ac:spMkLst>
        </pc:spChg>
        <pc:spChg chg="add mod">
          <ac:chgData name="Jakub Špoula" userId="ee77108d-db8e-45ce-8948-31789b05490f" providerId="ADAL" clId="{159DAA3E-C4E1-453A-8354-87AFD490A379}" dt="2022-11-05T14:33:53.492" v="1333" actId="313"/>
          <ac:spMkLst>
            <pc:docMk/>
            <pc:sldMk cId="808201649" sldId="256"/>
            <ac:spMk id="18" creationId="{1D325FDE-C5D2-35F8-D911-5B862339E88D}"/>
          </ac:spMkLst>
        </pc:spChg>
        <pc:spChg chg="add mod">
          <ac:chgData name="Jakub Špoula" userId="ee77108d-db8e-45ce-8948-31789b05490f" providerId="ADAL" clId="{159DAA3E-C4E1-453A-8354-87AFD490A379}" dt="2022-11-05T09:19:25.191" v="473" actId="1076"/>
          <ac:spMkLst>
            <pc:docMk/>
            <pc:sldMk cId="808201649" sldId="256"/>
            <ac:spMk id="19" creationId="{38A0185E-579F-945B-26E2-75096D212A8E}"/>
          </ac:spMkLst>
        </pc:spChg>
        <pc:spChg chg="add mod">
          <ac:chgData name="Jakub Špoula" userId="ee77108d-db8e-45ce-8948-31789b05490f" providerId="ADAL" clId="{159DAA3E-C4E1-453A-8354-87AFD490A379}" dt="2022-11-07T06:22:03.567" v="1363" actId="20577"/>
          <ac:spMkLst>
            <pc:docMk/>
            <pc:sldMk cId="808201649" sldId="256"/>
            <ac:spMk id="20" creationId="{8217D335-3105-5AB6-4E77-489C13FDCE01}"/>
          </ac:spMkLst>
        </pc:spChg>
        <pc:spChg chg="add mod">
          <ac:chgData name="Jakub Špoula" userId="ee77108d-db8e-45ce-8948-31789b05490f" providerId="ADAL" clId="{159DAA3E-C4E1-453A-8354-87AFD490A379}" dt="2022-11-05T09:31:14.485" v="651" actId="1076"/>
          <ac:spMkLst>
            <pc:docMk/>
            <pc:sldMk cId="808201649" sldId="256"/>
            <ac:spMk id="21" creationId="{ED96C36E-9A89-AB30-3343-3E54F5784181}"/>
          </ac:spMkLst>
        </pc:spChg>
        <pc:spChg chg="add mod">
          <ac:chgData name="Jakub Špoula" userId="ee77108d-db8e-45ce-8948-31789b05490f" providerId="ADAL" clId="{159DAA3E-C4E1-453A-8354-87AFD490A379}" dt="2022-11-05T13:40:57.403" v="999" actId="1076"/>
          <ac:spMkLst>
            <pc:docMk/>
            <pc:sldMk cId="808201649" sldId="256"/>
            <ac:spMk id="32" creationId="{179A16BA-FCEA-124C-C36E-494A3FF6AE8E}"/>
          </ac:spMkLst>
        </pc:spChg>
        <pc:spChg chg="add mod">
          <ac:chgData name="Jakub Špoula" userId="ee77108d-db8e-45ce-8948-31789b05490f" providerId="ADAL" clId="{159DAA3E-C4E1-453A-8354-87AFD490A379}" dt="2022-11-05T13:44:46.275" v="1108" actId="14100"/>
          <ac:spMkLst>
            <pc:docMk/>
            <pc:sldMk cId="808201649" sldId="256"/>
            <ac:spMk id="33" creationId="{A1B2324A-9EE8-DAD8-3383-0C0F01EA1B56}"/>
          </ac:spMkLst>
        </pc:spChg>
        <pc:spChg chg="add mod">
          <ac:chgData name="Jakub Špoula" userId="ee77108d-db8e-45ce-8948-31789b05490f" providerId="ADAL" clId="{159DAA3E-C4E1-453A-8354-87AFD490A379}" dt="2022-11-05T13:49:12.335" v="1153" actId="114"/>
          <ac:spMkLst>
            <pc:docMk/>
            <pc:sldMk cId="808201649" sldId="256"/>
            <ac:spMk id="37" creationId="{CD63DF8F-A436-7E8F-E7AD-9E24FEBF76A8}"/>
          </ac:spMkLst>
        </pc:spChg>
        <pc:spChg chg="add mod">
          <ac:chgData name="Jakub Špoula" userId="ee77108d-db8e-45ce-8948-31789b05490f" providerId="ADAL" clId="{159DAA3E-C4E1-453A-8354-87AFD490A379}" dt="2022-11-05T13:49:22.279" v="1156" actId="114"/>
          <ac:spMkLst>
            <pc:docMk/>
            <pc:sldMk cId="808201649" sldId="256"/>
            <ac:spMk id="38" creationId="{E665B629-7BDD-55F2-ABF1-30F4F7EDBA59}"/>
          </ac:spMkLst>
        </pc:spChg>
        <pc:spChg chg="add mod">
          <ac:chgData name="Jakub Špoula" userId="ee77108d-db8e-45ce-8948-31789b05490f" providerId="ADAL" clId="{159DAA3E-C4E1-453A-8354-87AFD490A379}" dt="2022-11-05T14:14:33.648" v="1286" actId="20577"/>
          <ac:spMkLst>
            <pc:docMk/>
            <pc:sldMk cId="808201649" sldId="256"/>
            <ac:spMk id="39" creationId="{C14EFD2F-B515-A183-4A57-CC8BED661B49}"/>
          </ac:spMkLst>
        </pc:spChg>
        <pc:spChg chg="add mod">
          <ac:chgData name="Jakub Špoula" userId="ee77108d-db8e-45ce-8948-31789b05490f" providerId="ADAL" clId="{159DAA3E-C4E1-453A-8354-87AFD490A379}" dt="2022-11-05T13:59:27.622" v="1268" actId="2711"/>
          <ac:spMkLst>
            <pc:docMk/>
            <pc:sldMk cId="808201649" sldId="256"/>
            <ac:spMk id="41" creationId="{F862D27D-120B-1DAE-D27E-A89E43AB7A16}"/>
          </ac:spMkLst>
        </pc:spChg>
        <pc:spChg chg="add mod">
          <ac:chgData name="Jakub Špoula" userId="ee77108d-db8e-45ce-8948-31789b05490f" providerId="ADAL" clId="{159DAA3E-C4E1-453A-8354-87AFD490A379}" dt="2022-11-05T13:59:18.155" v="1267" actId="1076"/>
          <ac:spMkLst>
            <pc:docMk/>
            <pc:sldMk cId="808201649" sldId="256"/>
            <ac:spMk id="42" creationId="{C63778E1-5ACF-1B5D-98E3-472E02B40171}"/>
          </ac:spMkLst>
        </pc:spChg>
        <pc:spChg chg="add mod">
          <ac:chgData name="Jakub Špoula" userId="ee77108d-db8e-45ce-8948-31789b05490f" providerId="ADAL" clId="{159DAA3E-C4E1-453A-8354-87AFD490A379}" dt="2022-11-05T14:31:27.938" v="1329" actId="20577"/>
          <ac:spMkLst>
            <pc:docMk/>
            <pc:sldMk cId="808201649" sldId="256"/>
            <ac:spMk id="47" creationId="{C7DF07D3-22A8-1A42-B56A-BBCF606E83B3}"/>
          </ac:spMkLst>
        </pc:spChg>
        <pc:picChg chg="add del mod">
          <ac:chgData name="Jakub Špoula" userId="ee77108d-db8e-45ce-8948-31789b05490f" providerId="ADAL" clId="{159DAA3E-C4E1-453A-8354-87AFD490A379}" dt="2022-11-05T15:33:15.703" v="1361" actId="14100"/>
          <ac:picMkLst>
            <pc:docMk/>
            <pc:sldMk cId="808201649" sldId="256"/>
            <ac:picMk id="2" creationId="{22737CE4-E833-0EA2-B20C-CBB48A939F70}"/>
          </ac:picMkLst>
        </pc:picChg>
        <pc:picChg chg="mod">
          <ac:chgData name="Jakub Špoula" userId="ee77108d-db8e-45ce-8948-31789b05490f" providerId="ADAL" clId="{159DAA3E-C4E1-453A-8354-87AFD490A379}" dt="2022-11-05T09:00:48.753" v="229" actId="1076"/>
          <ac:picMkLst>
            <pc:docMk/>
            <pc:sldMk cId="808201649" sldId="256"/>
            <ac:picMk id="7" creationId="{BFB873AE-D275-5789-CEE3-8369F68AA195}"/>
          </ac:picMkLst>
        </pc:picChg>
        <pc:picChg chg="add mod">
          <ac:chgData name="Jakub Špoula" userId="ee77108d-db8e-45ce-8948-31789b05490f" providerId="ADAL" clId="{159DAA3E-C4E1-453A-8354-87AFD490A379}" dt="2022-11-05T13:46:13.829" v="1120" actId="14100"/>
          <ac:picMkLst>
            <pc:docMk/>
            <pc:sldMk cId="808201649" sldId="256"/>
            <ac:picMk id="23" creationId="{E486A93A-6B53-F01E-A7AF-A3035BFEBC18}"/>
          </ac:picMkLst>
        </pc:picChg>
        <pc:picChg chg="add mod">
          <ac:chgData name="Jakub Špoula" userId="ee77108d-db8e-45ce-8948-31789b05490f" providerId="ADAL" clId="{159DAA3E-C4E1-453A-8354-87AFD490A379}" dt="2022-11-05T14:31:19.040" v="1326" actId="1076"/>
          <ac:picMkLst>
            <pc:docMk/>
            <pc:sldMk cId="808201649" sldId="256"/>
            <ac:picMk id="25" creationId="{478EA5CA-76A5-229E-665D-7CED25B84642}"/>
          </ac:picMkLst>
        </pc:picChg>
        <pc:picChg chg="add mod modCrop">
          <ac:chgData name="Jakub Špoula" userId="ee77108d-db8e-45ce-8948-31789b05490f" providerId="ADAL" clId="{159DAA3E-C4E1-453A-8354-87AFD490A379}" dt="2022-11-05T13:36:03.786" v="915" actId="1076"/>
          <ac:picMkLst>
            <pc:docMk/>
            <pc:sldMk cId="808201649" sldId="256"/>
            <ac:picMk id="27" creationId="{857AFAF1-8A8B-3434-4E68-3D5CF6B21AAC}"/>
          </ac:picMkLst>
        </pc:picChg>
        <pc:picChg chg="add mod modCrop">
          <ac:chgData name="Jakub Špoula" userId="ee77108d-db8e-45ce-8948-31789b05490f" providerId="ADAL" clId="{159DAA3E-C4E1-453A-8354-87AFD490A379}" dt="2022-11-05T13:44:49.950" v="1109" actId="14100"/>
          <ac:picMkLst>
            <pc:docMk/>
            <pc:sldMk cId="808201649" sldId="256"/>
            <ac:picMk id="29" creationId="{88B13C1C-DE21-C71A-DC21-606E95C43F8D}"/>
          </ac:picMkLst>
        </pc:picChg>
        <pc:picChg chg="add mod modCrop">
          <ac:chgData name="Jakub Špoula" userId="ee77108d-db8e-45ce-8948-31789b05490f" providerId="ADAL" clId="{159DAA3E-C4E1-453A-8354-87AFD490A379}" dt="2022-11-05T13:35:48.374" v="914" actId="1076"/>
          <ac:picMkLst>
            <pc:docMk/>
            <pc:sldMk cId="808201649" sldId="256"/>
            <ac:picMk id="31" creationId="{DE8D97F9-4805-B410-44AF-9176D733A314}"/>
          </ac:picMkLst>
        </pc:picChg>
        <pc:picChg chg="add del mod">
          <ac:chgData name="Jakub Špoula" userId="ee77108d-db8e-45ce-8948-31789b05490f" providerId="ADAL" clId="{159DAA3E-C4E1-453A-8354-87AFD490A379}" dt="2022-11-05T15:33:05.658" v="1357" actId="478"/>
          <ac:picMkLst>
            <pc:docMk/>
            <pc:sldMk cId="808201649" sldId="256"/>
            <ac:picMk id="40" creationId="{8249F2AD-715C-222C-58E9-CAA34D42F99E}"/>
          </ac:picMkLst>
        </pc:picChg>
        <pc:picChg chg="add del mod">
          <ac:chgData name="Jakub Špoula" userId="ee77108d-db8e-45ce-8948-31789b05490f" providerId="ADAL" clId="{159DAA3E-C4E1-453A-8354-87AFD490A379}" dt="2022-11-05T14:28:45" v="1299" actId="478"/>
          <ac:picMkLst>
            <pc:docMk/>
            <pc:sldMk cId="808201649" sldId="256"/>
            <ac:picMk id="44" creationId="{BFB70CBB-7C96-E99C-A483-5311972B9EEC}"/>
          </ac:picMkLst>
        </pc:picChg>
        <pc:picChg chg="add mod">
          <ac:chgData name="Jakub Špoula" userId="ee77108d-db8e-45ce-8948-31789b05490f" providerId="ADAL" clId="{159DAA3E-C4E1-453A-8354-87AFD490A379}" dt="2022-11-05T14:31:04.951" v="1323" actId="1035"/>
          <ac:picMkLst>
            <pc:docMk/>
            <pc:sldMk cId="808201649" sldId="256"/>
            <ac:picMk id="46" creationId="{C3500414-0755-4E44-70D3-959E84A82D7A}"/>
          </ac:picMkLst>
        </pc:picChg>
        <pc:cxnChg chg="add mod">
          <ac:chgData name="Jakub Špoula" userId="ee77108d-db8e-45ce-8948-31789b05490f" providerId="ADAL" clId="{159DAA3E-C4E1-453A-8354-87AFD490A379}" dt="2022-11-05T08:49:41.428" v="57" actId="1036"/>
          <ac:cxnSpMkLst>
            <pc:docMk/>
            <pc:sldMk cId="808201649" sldId="256"/>
            <ac:cxnSpMk id="12" creationId="{577A19C5-910B-EA83-918A-FB17410A24C5}"/>
          </ac:cxnSpMkLst>
        </pc:cxnChg>
        <pc:cxnChg chg="add del">
          <ac:chgData name="Jakub Špoula" userId="ee77108d-db8e-45ce-8948-31789b05490f" providerId="ADAL" clId="{159DAA3E-C4E1-453A-8354-87AFD490A379}" dt="2022-11-05T13:46:57.356" v="1123" actId="478"/>
          <ac:cxnSpMkLst>
            <pc:docMk/>
            <pc:sldMk cId="808201649" sldId="256"/>
            <ac:cxnSpMk id="35" creationId="{44EAD953-1D71-0D27-5FC3-E2EE86E54CA7}"/>
          </ac:cxnSpMkLst>
        </pc:cxnChg>
        <pc:cxnChg chg="add mod">
          <ac:chgData name="Jakub Špoula" userId="ee77108d-db8e-45ce-8948-31789b05490f" providerId="ADAL" clId="{159DAA3E-C4E1-453A-8354-87AFD490A379}" dt="2022-11-05T14:35:03.078" v="1336" actId="1035"/>
          <ac:cxnSpMkLst>
            <pc:docMk/>
            <pc:sldMk cId="808201649" sldId="256"/>
            <ac:cxnSpMk id="36" creationId="{6530F31C-1BA8-6FD8-ECDD-CB39F9B272F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8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9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1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7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76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1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215EF39-2EB0-1BD5-E823-8C170A4FC286}"/>
              </a:ext>
            </a:extLst>
          </p:cNvPr>
          <p:cNvSpPr/>
          <p:nvPr/>
        </p:nvSpPr>
        <p:spPr>
          <a:xfrm>
            <a:off x="0" y="-787"/>
            <a:ext cx="720000" cy="30276000"/>
          </a:xfrm>
          <a:prstGeom prst="rect">
            <a:avLst/>
          </a:prstGeom>
          <a:solidFill>
            <a:srgbClr val="0A5028"/>
          </a:solidFill>
          <a:ln>
            <a:solidFill>
              <a:srgbClr val="0A5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948B5E-67B5-0EA0-B903-17DC375B357C}"/>
              </a:ext>
            </a:extLst>
          </p:cNvPr>
          <p:cNvSpPr txBox="1"/>
          <p:nvPr/>
        </p:nvSpPr>
        <p:spPr>
          <a:xfrm>
            <a:off x="1143000" y="29573621"/>
            <a:ext cx="5264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https://www.ldf.mendelu.cz/ 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BFB873AE-D275-5789-CEE3-8369F68A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959" y="28586457"/>
            <a:ext cx="3430957" cy="166952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FF00164-C878-9F80-0A63-A7003685981F}"/>
              </a:ext>
            </a:extLst>
          </p:cNvPr>
          <p:cNvSpPr txBox="1"/>
          <p:nvPr/>
        </p:nvSpPr>
        <p:spPr>
          <a:xfrm>
            <a:off x="759599" y="351797"/>
            <a:ext cx="19864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all" dirty="0">
                <a:solidFill>
                  <a:srgbClr val="0A50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OF LOGGING RESIDUES OF EUROPEAN LARCH ON BARK BEETLES AND ITS THREAT TO THE FOREST</a:t>
            </a:r>
            <a:endParaRPr lang="cs-CZ" sz="32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89119B-3BDF-E620-B8EE-3BFD29E30495}"/>
              </a:ext>
            </a:extLst>
          </p:cNvPr>
          <p:cNvSpPr txBox="1"/>
          <p:nvPr/>
        </p:nvSpPr>
        <p:spPr>
          <a:xfrm>
            <a:off x="7111355" y="2324755"/>
            <a:ext cx="7191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Špoula Jakub, Kula Emanuel</a:t>
            </a:r>
            <a:endParaRPr lang="cs-CZ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7C5500-EAED-80FB-511C-72DCE85FD882}"/>
              </a:ext>
            </a:extLst>
          </p:cNvPr>
          <p:cNvSpPr txBox="1"/>
          <p:nvPr/>
        </p:nvSpPr>
        <p:spPr>
          <a:xfrm>
            <a:off x="1764379" y="3303695"/>
            <a:ext cx="17854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Department of Forest </a:t>
            </a:r>
            <a:r>
              <a:rPr lang="cs-CZ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P</a:t>
            </a:r>
            <a:r>
              <a:rPr lang="en-GB" sz="2800" dirty="0" err="1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rotection</a:t>
            </a: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and Wildlife Management, Faculty of Forestry and Wood Technology,</a:t>
            </a:r>
            <a:b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Mendel University in Brno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77A19C5-910B-EA83-918A-FB17410A24C5}"/>
              </a:ext>
            </a:extLst>
          </p:cNvPr>
          <p:cNvCxnSpPr/>
          <p:nvPr/>
        </p:nvCxnSpPr>
        <p:spPr>
          <a:xfrm>
            <a:off x="1143000" y="4654732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B7582B3-79D6-5EAC-C3C0-CF1ADB5BFF25}"/>
              </a:ext>
            </a:extLst>
          </p:cNvPr>
          <p:cNvSpPr txBox="1"/>
          <p:nvPr/>
        </p:nvSpPr>
        <p:spPr>
          <a:xfrm>
            <a:off x="10691812" y="6019822"/>
            <a:ext cx="10281104" cy="7493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3 model localities every month (from August 2022 to August 2023) 2 trees were felled. The trees were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cutted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logs (length = 2 m). The logs from first tree were placed into forest stand and logs from second tree were placed on open area. After the infestation by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cembrae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logs were debarked in the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(length = 0.5 m) and the numbers of nuptial chambers, maternal galleries, eggs, and stage of development were recorded.  On 5 model localities, 2 piles of branches from larch were placed into forest stand and on open area. After the infestation, the branches were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cutted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0.5 m sections and analyzed for presence of bark beetles. The normality of data was analyzed by Shapiro–Wilk test and differences were tested by Mann–Whitney U test and Kruskal-Wallis H test (KW). Pearson correlation coefficient was used to determine the relationship between diameter and abundance of bark beetles.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4C8AE06-D783-C8AC-86F6-A480ED50D1BE}"/>
              </a:ext>
            </a:extLst>
          </p:cNvPr>
          <p:cNvSpPr txBox="1"/>
          <p:nvPr/>
        </p:nvSpPr>
        <p:spPr>
          <a:xfrm>
            <a:off x="1145521" y="6046436"/>
            <a:ext cx="92978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Pfeffer and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Knížek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[6]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defined 11 species of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Scolytinae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can infest European larch (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Larix decidua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Compared to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Pinus sylvestris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(48 species) or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Picea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abies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   (39 species), the spectrum of bark beetles appears to be relatively poor. Only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Ips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cembrae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Heer and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Cryphalus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intermedius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 are monophagous on larch.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Ips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cembrae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one of several species of the genus 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naturally occur in Europe. It is the most important pest of European larch with recorded local outbreaks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[2; 3; 4]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Cryphalus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intermedius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locally occurs in northern Moravia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[5]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more rarely in Bohemia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aim of this study was to assess the bark beetle species that can breed in larch branches and residues from thinning. </a:t>
            </a:r>
            <a:endParaRPr lang="cs-CZ" sz="28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3BE238-1A3C-D2FF-8325-CC190C8F2859}"/>
              </a:ext>
            </a:extLst>
          </p:cNvPr>
          <p:cNvSpPr txBox="1"/>
          <p:nvPr/>
        </p:nvSpPr>
        <p:spPr>
          <a:xfrm>
            <a:off x="1143000" y="26044602"/>
            <a:ext cx="188023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A50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REFERENCES</a:t>
            </a:r>
            <a:endParaRPr lang="cs-CZ" sz="2000" b="1" dirty="0">
              <a:solidFill>
                <a:srgbClr val="0A502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[1] Fiala, T., Knížek, M. 2020.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Faunistic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Czech Republic. Coleoptera: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Curculionidae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Scolytinae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Klapalekiana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56, 266 pp.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[2]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Gregoire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J.C.,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Evans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H.F. 2004.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BAWBILT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organisms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overview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In: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Lieutier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F.,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K.R.,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Battisti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Gregoire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J.C.,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Evans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H.F. (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.): Bark and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Wood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Boring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Insects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Living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Trees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Europe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Synthesis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Dordrecht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Kluwer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19–37.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[3]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Grodzki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Kosibowicz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M. 2009.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Contribution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recognition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biology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Ips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cembrae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(Col.,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Curculionidae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Scolytinae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in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conditions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southern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Poland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Sylwan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153(9), 587–593.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[4]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Krehan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H., Cech, T.L. 2004.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Larch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Upper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Styria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An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complex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effects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agents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Forstschutz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Aktuell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32, 4–8. 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[5] Pfeffer, A. 1989. Kůrovcovití a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jádrohlodovití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Praha, Academia, 140 pp.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[6] Pfeffer, A. 1995.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Zentral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westpaläarktische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Borken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Kernkäfer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(Coleoptera: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Scolytidae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Platypodidae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Pro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Entomologia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c/o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Naturhistorisches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Museum, 310 pp.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6E95A07-1AD9-16C1-5D8C-2CC2A09EFC40}"/>
              </a:ext>
            </a:extLst>
          </p:cNvPr>
          <p:cNvSpPr txBox="1"/>
          <p:nvPr/>
        </p:nvSpPr>
        <p:spPr>
          <a:xfrm>
            <a:off x="1143000" y="5373491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0950460-0488-6EE5-EDA2-223B9A0C1A88}"/>
              </a:ext>
            </a:extLst>
          </p:cNvPr>
          <p:cNvSpPr txBox="1"/>
          <p:nvPr/>
        </p:nvSpPr>
        <p:spPr>
          <a:xfrm>
            <a:off x="10691811" y="5400105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217D335-3105-5AB6-4E77-489C13FDCE01}"/>
              </a:ext>
            </a:extLst>
          </p:cNvPr>
          <p:cNvSpPr txBox="1"/>
          <p:nvPr/>
        </p:nvSpPr>
        <p:spPr>
          <a:xfrm>
            <a:off x="1143000" y="16057132"/>
            <a:ext cx="929789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total, 5 777 imagoes of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cembrae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were recorded in logs. There were significant differences in the abundance of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cembrae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logs felled in winter/spring and summer/autumn (KW: p &lt; 0.00001)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1)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The highest infestation density was recorded on the top of logs placed in the open area (U: p = 00001)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2)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Totally 321 infested sections from larch branches were analyzed. Three species of bark beetles (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cembrae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intermedius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Pityogenes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chalcographus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were recorded.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Cryphalus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intermedius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only recorded on the branches placed in the shade.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Pityogenes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chalcographus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infested only the branches placed in vicinity of spruce monoculture forest and infested only 9.3 % of the branches. Positive correlation (r = 0.62) was found between the diameter of branch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cembrae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infestation density (p = 0.001)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3)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Positive correlation (r = 0.68) was found between the diameter of branch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C. intermedius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infestation density (p = 0.0001) too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4)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D96C36E-9A89-AB30-3343-3E54F5784181}"/>
              </a:ext>
            </a:extLst>
          </p:cNvPr>
          <p:cNvSpPr txBox="1"/>
          <p:nvPr/>
        </p:nvSpPr>
        <p:spPr>
          <a:xfrm>
            <a:off x="1142998" y="15355527"/>
            <a:ext cx="2304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6530F31C-1BA8-6FD8-ECDD-CB39F9B272F8}"/>
              </a:ext>
            </a:extLst>
          </p:cNvPr>
          <p:cNvCxnSpPr/>
          <p:nvPr/>
        </p:nvCxnSpPr>
        <p:spPr>
          <a:xfrm>
            <a:off x="1143000" y="26482418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F862D27D-120B-1DAE-D27E-A89E43AB7A16}"/>
              </a:ext>
            </a:extLst>
          </p:cNvPr>
          <p:cNvSpPr txBox="1"/>
          <p:nvPr/>
        </p:nvSpPr>
        <p:spPr>
          <a:xfrm>
            <a:off x="1144703" y="25489969"/>
            <a:ext cx="20648497" cy="416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study was supported with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provided by the Internal Grant Agency (IGA) project ‘IGA-FFWT-23-IP-017‘ of the Faculty of Forestry and Wood Technology, Mendel University in Brno.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C63778E1-5ACF-1B5D-98E3-472E02B40171}"/>
              </a:ext>
            </a:extLst>
          </p:cNvPr>
          <p:cNvSpPr txBox="1"/>
          <p:nvPr/>
        </p:nvSpPr>
        <p:spPr>
          <a:xfrm>
            <a:off x="1142998" y="25058013"/>
            <a:ext cx="3536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cs-CZ" sz="2000" b="1" dirty="0">
              <a:solidFill>
                <a:srgbClr val="0A50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9C3F3AA-2E6D-4D92-D31E-A3A21CFE73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499" y="14419967"/>
            <a:ext cx="5166541" cy="4053453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AC2E33D-4BB0-60CB-4D2E-98371EDAAC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874" y="14419967"/>
            <a:ext cx="5021042" cy="4053453"/>
          </a:xfrm>
          <a:prstGeom prst="rect">
            <a:avLst/>
          </a:prstGeom>
          <a:noFill/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1E60E5A-6D3F-62DE-FF1B-93F73317F0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739" y="19798634"/>
            <a:ext cx="5151301" cy="4053453"/>
          </a:xfrm>
          <a:prstGeom prst="rect">
            <a:avLst/>
          </a:prstGeom>
          <a:noFill/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61A36402-DD88-1992-1E2D-2C6BBC3B99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6633" y="19799700"/>
            <a:ext cx="5065841" cy="4052387"/>
          </a:xfrm>
          <a:prstGeom prst="rect">
            <a:avLst/>
          </a:prstGeom>
          <a:noFill/>
        </p:spPr>
      </p:pic>
      <p:sp>
        <p:nvSpPr>
          <p:cNvPr id="26" name="TextovéPole 25">
            <a:extLst>
              <a:ext uri="{FF2B5EF4-FFF2-40B4-BE49-F238E27FC236}">
                <a16:creationId xmlns:a16="http://schemas.microsoft.com/office/drawing/2014/main" id="{93B2B8C1-BBEA-F335-CF2D-552B22DA88D8}"/>
              </a:ext>
            </a:extLst>
          </p:cNvPr>
          <p:cNvSpPr txBox="1"/>
          <p:nvPr/>
        </p:nvSpPr>
        <p:spPr>
          <a:xfrm>
            <a:off x="15847604" y="18545906"/>
            <a:ext cx="52034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 of </a:t>
            </a:r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17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cembrae</a:t>
            </a:r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adults captured on</a:t>
            </a: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8000" algn="just"/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top/bottom of the logs </a:t>
            </a: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E6B6D907-6012-3551-EA0D-6B5FC4B6E409}"/>
              </a:ext>
            </a:extLst>
          </p:cNvPr>
          <p:cNvSpPr txBox="1"/>
          <p:nvPr/>
        </p:nvSpPr>
        <p:spPr>
          <a:xfrm>
            <a:off x="10691811" y="18559543"/>
            <a:ext cx="5144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1: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 of </a:t>
            </a:r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17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cembrae</a:t>
            </a:r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adults captured on</a:t>
            </a: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000" algn="just"/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logs felled in particular months</a:t>
            </a:r>
            <a:endParaRPr lang="cs-CZ" sz="1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62970B5C-332C-5E4F-4AB6-8520CC35D863}"/>
              </a:ext>
            </a:extLst>
          </p:cNvPr>
          <p:cNvSpPr txBox="1"/>
          <p:nvPr/>
        </p:nvSpPr>
        <p:spPr>
          <a:xfrm>
            <a:off x="10720115" y="23929978"/>
            <a:ext cx="52209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3: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Scatter plot of diameter of branches and</a:t>
            </a: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12000" algn="just"/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I. </a:t>
            </a:r>
            <a:r>
              <a:rPr lang="en-US" sz="17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cembrae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infestation density</a:t>
            </a:r>
            <a:endParaRPr lang="cs-CZ" sz="1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9F9D7DD-A5AA-BBDA-2329-39B9C1127749}"/>
              </a:ext>
            </a:extLst>
          </p:cNvPr>
          <p:cNvSpPr txBox="1"/>
          <p:nvPr/>
        </p:nvSpPr>
        <p:spPr>
          <a:xfrm>
            <a:off x="15871173" y="23908431"/>
            <a:ext cx="52034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4: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Scatter plot of diameter of branches and</a:t>
            </a: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4000" algn="just"/>
            <a:r>
              <a:rPr lang="en-US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intermedius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infestation density</a:t>
            </a:r>
            <a:endParaRPr lang="cs-CZ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Obrázek 42" descr="Obsah obrázku venku, strom, tráva, mlha&#10;&#10;Popis byl vytvořen automaticky">
            <a:extLst>
              <a:ext uri="{FF2B5EF4-FFF2-40B4-BE49-F238E27FC236}">
                <a16:creationId xmlns:a16="http://schemas.microsoft.com/office/drawing/2014/main" id="{E2072F51-1445-E492-BEF3-812699B7B78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59" b="9074"/>
          <a:stretch/>
        </p:blipFill>
        <p:spPr>
          <a:xfrm>
            <a:off x="1142999" y="12278942"/>
            <a:ext cx="4393989" cy="2547158"/>
          </a:xfrm>
          <a:prstGeom prst="rect">
            <a:avLst/>
          </a:prstGeom>
        </p:spPr>
      </p:pic>
      <p:pic>
        <p:nvPicPr>
          <p:cNvPr id="45" name="Obrázek 44" descr="Obsah obrázku mravenec, bezobratlý, hmyz, venku&#10;&#10;Popis byl vytvořen automaticky">
            <a:extLst>
              <a:ext uri="{FF2B5EF4-FFF2-40B4-BE49-F238E27FC236}">
                <a16:creationId xmlns:a16="http://schemas.microsoft.com/office/drawing/2014/main" id="{BC30257D-12D2-F49F-647D-6B7BD4D0B0A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9" t="10263" r="12618"/>
          <a:stretch/>
        </p:blipFill>
        <p:spPr>
          <a:xfrm rot="16200000">
            <a:off x="6816428" y="11355521"/>
            <a:ext cx="2547159" cy="4393988"/>
          </a:xfrm>
          <a:prstGeom prst="rect">
            <a:avLst/>
          </a:prstGeom>
        </p:spPr>
      </p:pic>
      <p:sp>
        <p:nvSpPr>
          <p:cNvPr id="49" name="TextovéPole 48">
            <a:extLst>
              <a:ext uri="{FF2B5EF4-FFF2-40B4-BE49-F238E27FC236}">
                <a16:creationId xmlns:a16="http://schemas.microsoft.com/office/drawing/2014/main" id="{D77FF7A7-9BCE-8C6F-CD42-18099C244698}"/>
              </a:ext>
            </a:extLst>
          </p:cNvPr>
          <p:cNvSpPr txBox="1"/>
          <p:nvPr/>
        </p:nvSpPr>
        <p:spPr>
          <a:xfrm>
            <a:off x="1061960" y="14827552"/>
            <a:ext cx="19479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Larch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logs</a:t>
            </a:r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01383DB5-6D3F-8865-A778-0119CA9A66DE}"/>
              </a:ext>
            </a:extLst>
          </p:cNvPr>
          <p:cNvSpPr txBox="1"/>
          <p:nvPr/>
        </p:nvSpPr>
        <p:spPr>
          <a:xfrm>
            <a:off x="5784687" y="14839867"/>
            <a:ext cx="2699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cs-CZ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intermedius</a:t>
            </a:r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gallery</a:t>
            </a:r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5BF44ADD-DCAD-0D2A-59B4-D499D9E8DECE}"/>
              </a:ext>
            </a:extLst>
          </p:cNvPr>
          <p:cNvCxnSpPr>
            <a:cxnSpLocks/>
          </p:cNvCxnSpPr>
          <p:nvPr/>
        </p:nvCxnSpPr>
        <p:spPr>
          <a:xfrm>
            <a:off x="10789739" y="13721458"/>
            <a:ext cx="10058581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01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945</Words>
  <Application>Microsoft Office PowerPoint</Application>
  <PresentationFormat>Vlastní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Špoula</dc:creator>
  <cp:lastModifiedBy>Jakub Špoula</cp:lastModifiedBy>
  <cp:revision>22</cp:revision>
  <dcterms:created xsi:type="dcterms:W3CDTF">2022-11-05T07:35:27Z</dcterms:created>
  <dcterms:modified xsi:type="dcterms:W3CDTF">2023-11-09T09:14:56Z</dcterms:modified>
</cp:coreProperties>
</file>