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7" r:id="rId5"/>
  </p:sldIdLst>
  <p:sldSz cx="21383625" cy="3027521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67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28"/>
    <a:srgbClr val="61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4660"/>
  </p:normalViewPr>
  <p:slideViewPr>
    <p:cSldViewPr snapToGrid="0">
      <p:cViewPr>
        <p:scale>
          <a:sx n="66" d="100"/>
          <a:sy n="66" d="100"/>
        </p:scale>
        <p:origin x="-18" y="-7836"/>
      </p:cViewPr>
      <p:guideLst>
        <p:guide orient="horz" pos="9535"/>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173698-1E19-5706-A740-AF810A0CB893}"/>
              </a:ext>
            </a:extLst>
          </p:cNvPr>
          <p:cNvSpPr>
            <a:spLocks noGrp="1"/>
          </p:cNvSpPr>
          <p:nvPr>
            <p:ph type="ctrTitle"/>
          </p:nvPr>
        </p:nvSpPr>
        <p:spPr>
          <a:xfrm>
            <a:off x="2672953" y="4954765"/>
            <a:ext cx="16037719" cy="10540259"/>
          </a:xfrm>
        </p:spPr>
        <p:txBody>
          <a:bodyPr anchor="b"/>
          <a:lstStyle>
            <a:lvl1pPr algn="ctr">
              <a:defRPr sz="10523"/>
            </a:lvl1pPr>
          </a:lstStyle>
          <a:p>
            <a:r>
              <a:rPr lang="cs-CZ"/>
              <a:t>Kliknutím lze upravit styl.</a:t>
            </a:r>
          </a:p>
        </p:txBody>
      </p:sp>
      <p:sp>
        <p:nvSpPr>
          <p:cNvPr id="3" name="Podnadpis 2">
            <a:extLst>
              <a:ext uri="{FF2B5EF4-FFF2-40B4-BE49-F238E27FC236}">
                <a16:creationId xmlns:a16="http://schemas.microsoft.com/office/drawing/2014/main" id="{876C51F8-C035-B950-6228-420340D6E6C6}"/>
              </a:ext>
            </a:extLst>
          </p:cNvPr>
          <p:cNvSpPr>
            <a:spLocks noGrp="1"/>
          </p:cNvSpPr>
          <p:nvPr>
            <p:ph type="subTitle" idx="1"/>
          </p:nvPr>
        </p:nvSpPr>
        <p:spPr>
          <a:xfrm>
            <a:off x="2672953" y="15901497"/>
            <a:ext cx="16037719" cy="7309499"/>
          </a:xfrm>
        </p:spPr>
        <p:txBody>
          <a:bodyPr/>
          <a:lstStyle>
            <a:lvl1pPr marL="0" indent="0" algn="ctr">
              <a:buNone/>
              <a:defRPr sz="4209"/>
            </a:lvl1pPr>
            <a:lvl2pPr marL="801883" indent="0" algn="ctr">
              <a:buNone/>
              <a:defRPr sz="3508"/>
            </a:lvl2pPr>
            <a:lvl3pPr marL="1603766" indent="0" algn="ctr">
              <a:buNone/>
              <a:defRPr sz="3157"/>
            </a:lvl3pPr>
            <a:lvl4pPr marL="2405649" indent="0" algn="ctr">
              <a:buNone/>
              <a:defRPr sz="2806"/>
            </a:lvl4pPr>
            <a:lvl5pPr marL="3207532" indent="0" algn="ctr">
              <a:buNone/>
              <a:defRPr sz="2806"/>
            </a:lvl5pPr>
            <a:lvl6pPr marL="4009415" indent="0" algn="ctr">
              <a:buNone/>
              <a:defRPr sz="2806"/>
            </a:lvl6pPr>
            <a:lvl7pPr marL="4811298" indent="0" algn="ctr">
              <a:buNone/>
              <a:defRPr sz="2806"/>
            </a:lvl7pPr>
            <a:lvl8pPr marL="5613182" indent="0" algn="ctr">
              <a:buNone/>
              <a:defRPr sz="2806"/>
            </a:lvl8pPr>
            <a:lvl9pPr marL="6415065" indent="0" algn="ctr">
              <a:buNone/>
              <a:defRPr sz="2806"/>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AC34621-8638-3F82-B9AB-0897618D5EC3}"/>
              </a:ext>
            </a:extLst>
          </p:cNvPr>
          <p:cNvSpPr>
            <a:spLocks noGrp="1"/>
          </p:cNvSpPr>
          <p:nvPr>
            <p:ph type="dt" sz="half" idx="10"/>
          </p:nvPr>
        </p:nvSpPr>
        <p:spPr/>
        <p:txBody>
          <a:bodyPr/>
          <a:lstStyle/>
          <a:p>
            <a:pPr>
              <a:defRPr/>
            </a:pPr>
            <a:fld id="{F9E6D3A1-5BBB-4A22-B4CC-A8FB01B4EFCF}" type="datetimeFigureOut">
              <a:rPr lang="cs-CZ" altLang="cs-CZ" smtClean="0"/>
              <a:pPr>
                <a:defRPr/>
              </a:pPr>
              <a:t>15.11.2023</a:t>
            </a:fld>
            <a:endParaRPr lang="cs-CZ" altLang="cs-CZ"/>
          </a:p>
        </p:txBody>
      </p:sp>
      <p:sp>
        <p:nvSpPr>
          <p:cNvPr id="5" name="Zástupný symbol pro zápatí 4">
            <a:extLst>
              <a:ext uri="{FF2B5EF4-FFF2-40B4-BE49-F238E27FC236}">
                <a16:creationId xmlns:a16="http://schemas.microsoft.com/office/drawing/2014/main" id="{BF51DF9F-D224-FA50-42AC-71BC1A159B11}"/>
              </a:ext>
            </a:extLst>
          </p:cNvPr>
          <p:cNvSpPr>
            <a:spLocks noGrp="1"/>
          </p:cNvSpPr>
          <p:nvPr>
            <p:ph type="ftr" sz="quarter" idx="11"/>
          </p:nvPr>
        </p:nvSpPr>
        <p:spPr/>
        <p:txBody>
          <a:bodyPr/>
          <a:lstStyle/>
          <a:p>
            <a:pPr>
              <a:defRPr/>
            </a:pPr>
            <a:endParaRPr lang="cs-CZ" altLang="cs-CZ"/>
          </a:p>
        </p:txBody>
      </p:sp>
      <p:sp>
        <p:nvSpPr>
          <p:cNvPr id="6" name="Zástupný symbol pro číslo snímku 5">
            <a:extLst>
              <a:ext uri="{FF2B5EF4-FFF2-40B4-BE49-F238E27FC236}">
                <a16:creationId xmlns:a16="http://schemas.microsoft.com/office/drawing/2014/main" id="{B22A87F0-88D0-A0BF-8051-E7C7CBA2A69F}"/>
              </a:ext>
            </a:extLst>
          </p:cNvPr>
          <p:cNvSpPr>
            <a:spLocks noGrp="1"/>
          </p:cNvSpPr>
          <p:nvPr>
            <p:ph type="sldNum" sz="quarter" idx="12"/>
          </p:nvPr>
        </p:nvSpPr>
        <p:spPr/>
        <p:txBody>
          <a:bodyPr/>
          <a:lstStyle/>
          <a:p>
            <a:pPr>
              <a:defRPr/>
            </a:pPr>
            <a:fld id="{22A66FF6-8C0F-4E0E-8E56-AE2EFC07DE59}" type="slidenum">
              <a:rPr lang="cs-CZ" altLang="cs-CZ" smtClean="0"/>
              <a:pPr>
                <a:defRPr/>
              </a:pPr>
              <a:t>‹#›</a:t>
            </a:fld>
            <a:endParaRPr lang="cs-CZ" altLang="cs-CZ"/>
          </a:p>
        </p:txBody>
      </p:sp>
    </p:spTree>
    <p:extLst>
      <p:ext uri="{BB962C8B-B14F-4D97-AF65-F5344CB8AC3E}">
        <p14:creationId xmlns:p14="http://schemas.microsoft.com/office/powerpoint/2010/main" val="2456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433C1A-043C-434B-31B2-37FA9F17292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2A9A068-EFC5-4138-B849-D8C5C908339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FC4E3D7-C4B0-D32D-6741-F0F2E3AF9ADA}"/>
              </a:ext>
            </a:extLst>
          </p:cNvPr>
          <p:cNvSpPr>
            <a:spLocks noGrp="1"/>
          </p:cNvSpPr>
          <p:nvPr>
            <p:ph type="dt" sz="half" idx="10"/>
          </p:nvPr>
        </p:nvSpPr>
        <p:spPr/>
        <p:txBody>
          <a:bodyPr/>
          <a:lstStyle/>
          <a:p>
            <a:pPr>
              <a:defRPr/>
            </a:pPr>
            <a:fld id="{A2CF2362-78F9-4990-957E-96C10D5EF274}" type="datetimeFigureOut">
              <a:rPr lang="cs-CZ" altLang="cs-CZ" smtClean="0"/>
              <a:pPr>
                <a:defRPr/>
              </a:pPr>
              <a:t>15.11.2023</a:t>
            </a:fld>
            <a:endParaRPr lang="cs-CZ" altLang="cs-CZ"/>
          </a:p>
        </p:txBody>
      </p:sp>
      <p:sp>
        <p:nvSpPr>
          <p:cNvPr id="5" name="Zástupný symbol pro zápatí 4">
            <a:extLst>
              <a:ext uri="{FF2B5EF4-FFF2-40B4-BE49-F238E27FC236}">
                <a16:creationId xmlns:a16="http://schemas.microsoft.com/office/drawing/2014/main" id="{E1922ED5-264D-45C4-E1F4-329CCEA2A2CB}"/>
              </a:ext>
            </a:extLst>
          </p:cNvPr>
          <p:cNvSpPr>
            <a:spLocks noGrp="1"/>
          </p:cNvSpPr>
          <p:nvPr>
            <p:ph type="ftr" sz="quarter" idx="11"/>
          </p:nvPr>
        </p:nvSpPr>
        <p:spPr/>
        <p:txBody>
          <a:bodyPr/>
          <a:lstStyle/>
          <a:p>
            <a:pPr>
              <a:defRPr/>
            </a:pPr>
            <a:endParaRPr lang="cs-CZ" altLang="cs-CZ"/>
          </a:p>
        </p:txBody>
      </p:sp>
      <p:sp>
        <p:nvSpPr>
          <p:cNvPr id="6" name="Zástupný symbol pro číslo snímku 5">
            <a:extLst>
              <a:ext uri="{FF2B5EF4-FFF2-40B4-BE49-F238E27FC236}">
                <a16:creationId xmlns:a16="http://schemas.microsoft.com/office/drawing/2014/main" id="{96C16BC1-07D8-7566-B5C0-D858691BC786}"/>
              </a:ext>
            </a:extLst>
          </p:cNvPr>
          <p:cNvSpPr>
            <a:spLocks noGrp="1"/>
          </p:cNvSpPr>
          <p:nvPr>
            <p:ph type="sldNum" sz="quarter" idx="12"/>
          </p:nvPr>
        </p:nvSpPr>
        <p:spPr/>
        <p:txBody>
          <a:bodyPr/>
          <a:lstStyle/>
          <a:p>
            <a:pPr>
              <a:defRPr/>
            </a:pPr>
            <a:fld id="{B1BC050F-C0F7-49F0-AB60-95BC36F6535F}" type="slidenum">
              <a:rPr lang="cs-CZ" altLang="cs-CZ" smtClean="0"/>
              <a:pPr>
                <a:defRPr/>
              </a:pPr>
              <a:t>‹#›</a:t>
            </a:fld>
            <a:endParaRPr lang="cs-CZ" altLang="cs-CZ"/>
          </a:p>
        </p:txBody>
      </p:sp>
    </p:spTree>
    <p:extLst>
      <p:ext uri="{BB962C8B-B14F-4D97-AF65-F5344CB8AC3E}">
        <p14:creationId xmlns:p14="http://schemas.microsoft.com/office/powerpoint/2010/main" val="176285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152E4B1-4DA6-3494-A120-AA63C64E39AB}"/>
              </a:ext>
            </a:extLst>
          </p:cNvPr>
          <p:cNvSpPr>
            <a:spLocks noGrp="1"/>
          </p:cNvSpPr>
          <p:nvPr>
            <p:ph type="title" orient="vert"/>
          </p:nvPr>
        </p:nvSpPr>
        <p:spPr>
          <a:xfrm>
            <a:off x="15302657" y="1611875"/>
            <a:ext cx="4610844" cy="25656844"/>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647FEBC-AEB1-1BD1-DEBE-394B38FB79A3}"/>
              </a:ext>
            </a:extLst>
          </p:cNvPr>
          <p:cNvSpPr>
            <a:spLocks noGrp="1"/>
          </p:cNvSpPr>
          <p:nvPr>
            <p:ph type="body" orient="vert" idx="1"/>
          </p:nvPr>
        </p:nvSpPr>
        <p:spPr>
          <a:xfrm>
            <a:off x="1470124" y="1611875"/>
            <a:ext cx="13565237" cy="2565684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04D828B-1A48-22B9-8F83-352A868CB7E5}"/>
              </a:ext>
            </a:extLst>
          </p:cNvPr>
          <p:cNvSpPr>
            <a:spLocks noGrp="1"/>
          </p:cNvSpPr>
          <p:nvPr>
            <p:ph type="dt" sz="half" idx="10"/>
          </p:nvPr>
        </p:nvSpPr>
        <p:spPr/>
        <p:txBody>
          <a:bodyPr/>
          <a:lstStyle/>
          <a:p>
            <a:pPr>
              <a:defRPr/>
            </a:pPr>
            <a:fld id="{8FD785A4-6EA6-475B-8688-D7C55D7F0472}" type="datetimeFigureOut">
              <a:rPr lang="cs-CZ" altLang="cs-CZ" smtClean="0"/>
              <a:pPr>
                <a:defRPr/>
              </a:pPr>
              <a:t>15.11.2023</a:t>
            </a:fld>
            <a:endParaRPr lang="cs-CZ" altLang="cs-CZ"/>
          </a:p>
        </p:txBody>
      </p:sp>
      <p:sp>
        <p:nvSpPr>
          <p:cNvPr id="5" name="Zástupný symbol pro zápatí 4">
            <a:extLst>
              <a:ext uri="{FF2B5EF4-FFF2-40B4-BE49-F238E27FC236}">
                <a16:creationId xmlns:a16="http://schemas.microsoft.com/office/drawing/2014/main" id="{B259B8CB-C85D-3972-84D3-C2159CE63DFB}"/>
              </a:ext>
            </a:extLst>
          </p:cNvPr>
          <p:cNvSpPr>
            <a:spLocks noGrp="1"/>
          </p:cNvSpPr>
          <p:nvPr>
            <p:ph type="ftr" sz="quarter" idx="11"/>
          </p:nvPr>
        </p:nvSpPr>
        <p:spPr/>
        <p:txBody>
          <a:bodyPr/>
          <a:lstStyle/>
          <a:p>
            <a:pPr>
              <a:defRPr/>
            </a:pPr>
            <a:endParaRPr lang="cs-CZ" altLang="cs-CZ"/>
          </a:p>
        </p:txBody>
      </p:sp>
      <p:sp>
        <p:nvSpPr>
          <p:cNvPr id="6" name="Zástupný symbol pro číslo snímku 5">
            <a:extLst>
              <a:ext uri="{FF2B5EF4-FFF2-40B4-BE49-F238E27FC236}">
                <a16:creationId xmlns:a16="http://schemas.microsoft.com/office/drawing/2014/main" id="{41EEDD86-447D-1AA5-BAD3-B2EB3572C8B3}"/>
              </a:ext>
            </a:extLst>
          </p:cNvPr>
          <p:cNvSpPr>
            <a:spLocks noGrp="1"/>
          </p:cNvSpPr>
          <p:nvPr>
            <p:ph type="sldNum" sz="quarter" idx="12"/>
          </p:nvPr>
        </p:nvSpPr>
        <p:spPr/>
        <p:txBody>
          <a:bodyPr/>
          <a:lstStyle/>
          <a:p>
            <a:pPr>
              <a:defRPr/>
            </a:pPr>
            <a:fld id="{F69F6288-3AA1-4BA7-BC7E-9FA79159AAD5}" type="slidenum">
              <a:rPr lang="cs-CZ" altLang="cs-CZ" smtClean="0"/>
              <a:pPr>
                <a:defRPr/>
              </a:pPr>
              <a:t>‹#›</a:t>
            </a:fld>
            <a:endParaRPr lang="cs-CZ" altLang="cs-CZ"/>
          </a:p>
        </p:txBody>
      </p:sp>
    </p:spTree>
    <p:extLst>
      <p:ext uri="{BB962C8B-B14F-4D97-AF65-F5344CB8AC3E}">
        <p14:creationId xmlns:p14="http://schemas.microsoft.com/office/powerpoint/2010/main" val="66166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1CC464-35C2-274E-E8BD-2B995C7B488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CAADFE7-F5C9-7EED-3DDE-4F4BCFF6ECC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E4D148A-34DD-F9B6-6A36-EB814F4AE73C}"/>
              </a:ext>
            </a:extLst>
          </p:cNvPr>
          <p:cNvSpPr>
            <a:spLocks noGrp="1"/>
          </p:cNvSpPr>
          <p:nvPr>
            <p:ph type="dt" sz="half" idx="10"/>
          </p:nvPr>
        </p:nvSpPr>
        <p:spPr/>
        <p:txBody>
          <a:bodyPr/>
          <a:lstStyle/>
          <a:p>
            <a:pPr>
              <a:defRPr/>
            </a:pPr>
            <a:fld id="{004CF2ED-C930-4350-9EA6-2ED56E6E7FD6}" type="datetimeFigureOut">
              <a:rPr lang="cs-CZ" altLang="cs-CZ" smtClean="0"/>
              <a:pPr>
                <a:defRPr/>
              </a:pPr>
              <a:t>15.11.2023</a:t>
            </a:fld>
            <a:endParaRPr lang="cs-CZ" altLang="cs-CZ"/>
          </a:p>
        </p:txBody>
      </p:sp>
      <p:sp>
        <p:nvSpPr>
          <p:cNvPr id="5" name="Zástupný symbol pro zápatí 4">
            <a:extLst>
              <a:ext uri="{FF2B5EF4-FFF2-40B4-BE49-F238E27FC236}">
                <a16:creationId xmlns:a16="http://schemas.microsoft.com/office/drawing/2014/main" id="{D1EDD53A-EB0C-3410-D0FD-7488BE9511D2}"/>
              </a:ext>
            </a:extLst>
          </p:cNvPr>
          <p:cNvSpPr>
            <a:spLocks noGrp="1"/>
          </p:cNvSpPr>
          <p:nvPr>
            <p:ph type="ftr" sz="quarter" idx="11"/>
          </p:nvPr>
        </p:nvSpPr>
        <p:spPr/>
        <p:txBody>
          <a:bodyPr/>
          <a:lstStyle/>
          <a:p>
            <a:pPr>
              <a:defRPr/>
            </a:pPr>
            <a:endParaRPr lang="cs-CZ" altLang="cs-CZ"/>
          </a:p>
        </p:txBody>
      </p:sp>
      <p:sp>
        <p:nvSpPr>
          <p:cNvPr id="6" name="Zástupný symbol pro číslo snímku 5">
            <a:extLst>
              <a:ext uri="{FF2B5EF4-FFF2-40B4-BE49-F238E27FC236}">
                <a16:creationId xmlns:a16="http://schemas.microsoft.com/office/drawing/2014/main" id="{3946E0C5-B63C-C66A-BE65-74F5FC39BB76}"/>
              </a:ext>
            </a:extLst>
          </p:cNvPr>
          <p:cNvSpPr>
            <a:spLocks noGrp="1"/>
          </p:cNvSpPr>
          <p:nvPr>
            <p:ph type="sldNum" sz="quarter" idx="12"/>
          </p:nvPr>
        </p:nvSpPr>
        <p:spPr/>
        <p:txBody>
          <a:bodyPr/>
          <a:lstStyle/>
          <a:p>
            <a:pPr>
              <a:defRPr/>
            </a:pPr>
            <a:fld id="{4A5F642C-C134-4B93-84B5-D1215CA30E55}" type="slidenum">
              <a:rPr lang="cs-CZ" altLang="cs-CZ" smtClean="0"/>
              <a:pPr>
                <a:defRPr/>
              </a:pPr>
              <a:t>‹#›</a:t>
            </a:fld>
            <a:endParaRPr lang="cs-CZ" altLang="cs-CZ"/>
          </a:p>
        </p:txBody>
      </p:sp>
    </p:spTree>
    <p:extLst>
      <p:ext uri="{BB962C8B-B14F-4D97-AF65-F5344CB8AC3E}">
        <p14:creationId xmlns:p14="http://schemas.microsoft.com/office/powerpoint/2010/main" val="13007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8DD885-0EBA-D6EF-DC56-476CC6A982B8}"/>
              </a:ext>
            </a:extLst>
          </p:cNvPr>
          <p:cNvSpPr>
            <a:spLocks noGrp="1"/>
          </p:cNvSpPr>
          <p:nvPr>
            <p:ph type="title"/>
          </p:nvPr>
        </p:nvSpPr>
        <p:spPr>
          <a:xfrm>
            <a:off x="1458987" y="7547783"/>
            <a:ext cx="18443377" cy="12593645"/>
          </a:xfrm>
        </p:spPr>
        <p:txBody>
          <a:bodyPr anchor="b"/>
          <a:lstStyle>
            <a:lvl1pPr>
              <a:defRPr sz="10523"/>
            </a:lvl1pPr>
          </a:lstStyle>
          <a:p>
            <a:r>
              <a:rPr lang="cs-CZ"/>
              <a:t>Kliknutím lze upravit styl.</a:t>
            </a:r>
          </a:p>
        </p:txBody>
      </p:sp>
      <p:sp>
        <p:nvSpPr>
          <p:cNvPr id="3" name="Zástupný text 2">
            <a:extLst>
              <a:ext uri="{FF2B5EF4-FFF2-40B4-BE49-F238E27FC236}">
                <a16:creationId xmlns:a16="http://schemas.microsoft.com/office/drawing/2014/main" id="{0E78EB2E-B25A-D217-C250-43E0C409DA4F}"/>
              </a:ext>
            </a:extLst>
          </p:cNvPr>
          <p:cNvSpPr>
            <a:spLocks noGrp="1"/>
          </p:cNvSpPr>
          <p:nvPr>
            <p:ph type="body" idx="1"/>
          </p:nvPr>
        </p:nvSpPr>
        <p:spPr>
          <a:xfrm>
            <a:off x="1458987" y="20260569"/>
            <a:ext cx="18443377" cy="6622701"/>
          </a:xfrm>
        </p:spPr>
        <p:txBody>
          <a:bodyPr/>
          <a:lstStyle>
            <a:lvl1pPr marL="0" indent="0">
              <a:buNone/>
              <a:defRPr sz="4209">
                <a:solidFill>
                  <a:schemeClr val="tx1">
                    <a:tint val="75000"/>
                  </a:schemeClr>
                </a:solidFill>
              </a:defRPr>
            </a:lvl1pPr>
            <a:lvl2pPr marL="801883" indent="0">
              <a:buNone/>
              <a:defRPr sz="3508">
                <a:solidFill>
                  <a:schemeClr val="tx1">
                    <a:tint val="75000"/>
                  </a:schemeClr>
                </a:solidFill>
              </a:defRPr>
            </a:lvl2pPr>
            <a:lvl3pPr marL="1603766" indent="0">
              <a:buNone/>
              <a:defRPr sz="3157">
                <a:solidFill>
                  <a:schemeClr val="tx1">
                    <a:tint val="75000"/>
                  </a:schemeClr>
                </a:solidFill>
              </a:defRPr>
            </a:lvl3pPr>
            <a:lvl4pPr marL="2405649" indent="0">
              <a:buNone/>
              <a:defRPr sz="2806">
                <a:solidFill>
                  <a:schemeClr val="tx1">
                    <a:tint val="75000"/>
                  </a:schemeClr>
                </a:solidFill>
              </a:defRPr>
            </a:lvl4pPr>
            <a:lvl5pPr marL="3207532" indent="0">
              <a:buNone/>
              <a:defRPr sz="2806">
                <a:solidFill>
                  <a:schemeClr val="tx1">
                    <a:tint val="75000"/>
                  </a:schemeClr>
                </a:solidFill>
              </a:defRPr>
            </a:lvl5pPr>
            <a:lvl6pPr marL="4009415" indent="0">
              <a:buNone/>
              <a:defRPr sz="2806">
                <a:solidFill>
                  <a:schemeClr val="tx1">
                    <a:tint val="75000"/>
                  </a:schemeClr>
                </a:solidFill>
              </a:defRPr>
            </a:lvl6pPr>
            <a:lvl7pPr marL="4811298" indent="0">
              <a:buNone/>
              <a:defRPr sz="2806">
                <a:solidFill>
                  <a:schemeClr val="tx1">
                    <a:tint val="75000"/>
                  </a:schemeClr>
                </a:solidFill>
              </a:defRPr>
            </a:lvl7pPr>
            <a:lvl8pPr marL="5613182" indent="0">
              <a:buNone/>
              <a:defRPr sz="2806">
                <a:solidFill>
                  <a:schemeClr val="tx1">
                    <a:tint val="75000"/>
                  </a:schemeClr>
                </a:solidFill>
              </a:defRPr>
            </a:lvl8pPr>
            <a:lvl9pPr marL="6415065" indent="0">
              <a:buNone/>
              <a:defRPr sz="2806">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0767506-BC82-2507-3D9E-3482D7273E85}"/>
              </a:ext>
            </a:extLst>
          </p:cNvPr>
          <p:cNvSpPr>
            <a:spLocks noGrp="1"/>
          </p:cNvSpPr>
          <p:nvPr>
            <p:ph type="dt" sz="half" idx="10"/>
          </p:nvPr>
        </p:nvSpPr>
        <p:spPr/>
        <p:txBody>
          <a:bodyPr/>
          <a:lstStyle/>
          <a:p>
            <a:pPr>
              <a:defRPr/>
            </a:pPr>
            <a:fld id="{004CF2ED-C930-4350-9EA6-2ED56E6E7FD6}" type="datetimeFigureOut">
              <a:rPr lang="cs-CZ" altLang="cs-CZ" smtClean="0"/>
              <a:pPr>
                <a:defRPr/>
              </a:pPr>
              <a:t>15.11.2023</a:t>
            </a:fld>
            <a:endParaRPr lang="cs-CZ" altLang="cs-CZ"/>
          </a:p>
        </p:txBody>
      </p:sp>
      <p:sp>
        <p:nvSpPr>
          <p:cNvPr id="5" name="Zástupný symbol pro zápatí 4">
            <a:extLst>
              <a:ext uri="{FF2B5EF4-FFF2-40B4-BE49-F238E27FC236}">
                <a16:creationId xmlns:a16="http://schemas.microsoft.com/office/drawing/2014/main" id="{0B2C6010-0186-A95D-893B-F3C3351EF360}"/>
              </a:ext>
            </a:extLst>
          </p:cNvPr>
          <p:cNvSpPr>
            <a:spLocks noGrp="1"/>
          </p:cNvSpPr>
          <p:nvPr>
            <p:ph type="ftr" sz="quarter" idx="11"/>
          </p:nvPr>
        </p:nvSpPr>
        <p:spPr/>
        <p:txBody>
          <a:bodyPr/>
          <a:lstStyle/>
          <a:p>
            <a:pPr>
              <a:defRPr/>
            </a:pPr>
            <a:endParaRPr lang="cs-CZ" altLang="cs-CZ"/>
          </a:p>
        </p:txBody>
      </p:sp>
      <p:sp>
        <p:nvSpPr>
          <p:cNvPr id="6" name="Zástupný symbol pro číslo snímku 5">
            <a:extLst>
              <a:ext uri="{FF2B5EF4-FFF2-40B4-BE49-F238E27FC236}">
                <a16:creationId xmlns:a16="http://schemas.microsoft.com/office/drawing/2014/main" id="{477D1445-CB2E-015A-961A-3F8364852789}"/>
              </a:ext>
            </a:extLst>
          </p:cNvPr>
          <p:cNvSpPr>
            <a:spLocks noGrp="1"/>
          </p:cNvSpPr>
          <p:nvPr>
            <p:ph type="sldNum" sz="quarter" idx="12"/>
          </p:nvPr>
        </p:nvSpPr>
        <p:spPr/>
        <p:txBody>
          <a:bodyPr/>
          <a:lstStyle/>
          <a:p>
            <a:pPr>
              <a:defRPr/>
            </a:pPr>
            <a:fld id="{4A5F642C-C134-4B93-84B5-D1215CA30E55}" type="slidenum">
              <a:rPr lang="cs-CZ" altLang="cs-CZ" smtClean="0"/>
              <a:pPr>
                <a:defRPr/>
              </a:pPr>
              <a:t>‹#›</a:t>
            </a:fld>
            <a:endParaRPr lang="cs-CZ" altLang="cs-CZ"/>
          </a:p>
        </p:txBody>
      </p:sp>
    </p:spTree>
    <p:extLst>
      <p:ext uri="{BB962C8B-B14F-4D97-AF65-F5344CB8AC3E}">
        <p14:creationId xmlns:p14="http://schemas.microsoft.com/office/powerpoint/2010/main" val="21587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089E2-848E-5F2C-705D-25EE9CD5919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B1200BD-8E19-3D06-D149-248AF5A53822}"/>
              </a:ext>
            </a:extLst>
          </p:cNvPr>
          <p:cNvSpPr>
            <a:spLocks noGrp="1"/>
          </p:cNvSpPr>
          <p:nvPr>
            <p:ph sz="half" idx="1"/>
          </p:nvPr>
        </p:nvSpPr>
        <p:spPr>
          <a:xfrm>
            <a:off x="1470124" y="8059374"/>
            <a:ext cx="9088041" cy="1920934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3CF32E3-B61C-8576-BB78-2EB72872AA47}"/>
              </a:ext>
            </a:extLst>
          </p:cNvPr>
          <p:cNvSpPr>
            <a:spLocks noGrp="1"/>
          </p:cNvSpPr>
          <p:nvPr>
            <p:ph sz="half" idx="2"/>
          </p:nvPr>
        </p:nvSpPr>
        <p:spPr>
          <a:xfrm>
            <a:off x="10825460" y="8059374"/>
            <a:ext cx="9088041" cy="1920934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D8887C6-5836-F039-9680-531CA22AB68E}"/>
              </a:ext>
            </a:extLst>
          </p:cNvPr>
          <p:cNvSpPr>
            <a:spLocks noGrp="1"/>
          </p:cNvSpPr>
          <p:nvPr>
            <p:ph type="dt" sz="half" idx="10"/>
          </p:nvPr>
        </p:nvSpPr>
        <p:spPr/>
        <p:txBody>
          <a:bodyPr/>
          <a:lstStyle/>
          <a:p>
            <a:pPr>
              <a:defRPr/>
            </a:pPr>
            <a:fld id="{856BFA40-D122-48EF-8D52-FADBB365B077}" type="datetimeFigureOut">
              <a:rPr lang="cs-CZ" altLang="cs-CZ" smtClean="0"/>
              <a:pPr>
                <a:defRPr/>
              </a:pPr>
              <a:t>15.11.2023</a:t>
            </a:fld>
            <a:endParaRPr lang="cs-CZ" altLang="cs-CZ"/>
          </a:p>
        </p:txBody>
      </p:sp>
      <p:sp>
        <p:nvSpPr>
          <p:cNvPr id="6" name="Zástupný symbol pro zápatí 5">
            <a:extLst>
              <a:ext uri="{FF2B5EF4-FFF2-40B4-BE49-F238E27FC236}">
                <a16:creationId xmlns:a16="http://schemas.microsoft.com/office/drawing/2014/main" id="{F75E4BD7-BA87-923D-D094-50868C8878BB}"/>
              </a:ext>
            </a:extLst>
          </p:cNvPr>
          <p:cNvSpPr>
            <a:spLocks noGrp="1"/>
          </p:cNvSpPr>
          <p:nvPr>
            <p:ph type="ftr" sz="quarter" idx="11"/>
          </p:nvPr>
        </p:nvSpPr>
        <p:spPr/>
        <p:txBody>
          <a:bodyPr/>
          <a:lstStyle/>
          <a:p>
            <a:pPr>
              <a:defRPr/>
            </a:pPr>
            <a:endParaRPr lang="cs-CZ" altLang="cs-CZ"/>
          </a:p>
        </p:txBody>
      </p:sp>
      <p:sp>
        <p:nvSpPr>
          <p:cNvPr id="7" name="Zástupný symbol pro číslo snímku 6">
            <a:extLst>
              <a:ext uri="{FF2B5EF4-FFF2-40B4-BE49-F238E27FC236}">
                <a16:creationId xmlns:a16="http://schemas.microsoft.com/office/drawing/2014/main" id="{9194E1A1-3938-6B55-F992-407B059B9753}"/>
              </a:ext>
            </a:extLst>
          </p:cNvPr>
          <p:cNvSpPr>
            <a:spLocks noGrp="1"/>
          </p:cNvSpPr>
          <p:nvPr>
            <p:ph type="sldNum" sz="quarter" idx="12"/>
          </p:nvPr>
        </p:nvSpPr>
        <p:spPr/>
        <p:txBody>
          <a:bodyPr/>
          <a:lstStyle/>
          <a:p>
            <a:pPr>
              <a:defRPr/>
            </a:pPr>
            <a:fld id="{429D7958-3E27-47D4-B174-8E6C1088B768}" type="slidenum">
              <a:rPr lang="cs-CZ" altLang="cs-CZ" smtClean="0"/>
              <a:pPr>
                <a:defRPr/>
              </a:pPr>
              <a:t>‹#›</a:t>
            </a:fld>
            <a:endParaRPr lang="cs-CZ" altLang="cs-CZ"/>
          </a:p>
        </p:txBody>
      </p:sp>
    </p:spTree>
    <p:extLst>
      <p:ext uri="{BB962C8B-B14F-4D97-AF65-F5344CB8AC3E}">
        <p14:creationId xmlns:p14="http://schemas.microsoft.com/office/powerpoint/2010/main" val="39983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6160B-DF0C-9C9D-E684-F8BC1A76A49C}"/>
              </a:ext>
            </a:extLst>
          </p:cNvPr>
          <p:cNvSpPr>
            <a:spLocks noGrp="1"/>
          </p:cNvSpPr>
          <p:nvPr>
            <p:ph type="title"/>
          </p:nvPr>
        </p:nvSpPr>
        <p:spPr>
          <a:xfrm>
            <a:off x="1472909" y="1611877"/>
            <a:ext cx="18443377" cy="5851808"/>
          </a:xfrm>
        </p:spPr>
        <p:txBody>
          <a:bodyPr/>
          <a:lstStyle/>
          <a:p>
            <a:r>
              <a:rPr lang="cs-CZ"/>
              <a:t>Kliknutím lze upravit styl.</a:t>
            </a:r>
          </a:p>
        </p:txBody>
      </p:sp>
      <p:sp>
        <p:nvSpPr>
          <p:cNvPr id="3" name="Zástupný text 2">
            <a:extLst>
              <a:ext uri="{FF2B5EF4-FFF2-40B4-BE49-F238E27FC236}">
                <a16:creationId xmlns:a16="http://schemas.microsoft.com/office/drawing/2014/main" id="{FD18F693-EA40-018E-0A35-63FA079A3981}"/>
              </a:ext>
            </a:extLst>
          </p:cNvPr>
          <p:cNvSpPr>
            <a:spLocks noGrp="1"/>
          </p:cNvSpPr>
          <p:nvPr>
            <p:ph type="body" idx="1"/>
          </p:nvPr>
        </p:nvSpPr>
        <p:spPr>
          <a:xfrm>
            <a:off x="1472910" y="7421634"/>
            <a:ext cx="9046275"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D75C552-AFAE-C6B9-F2CD-C6AC8DF75A17}"/>
              </a:ext>
            </a:extLst>
          </p:cNvPr>
          <p:cNvSpPr>
            <a:spLocks noGrp="1"/>
          </p:cNvSpPr>
          <p:nvPr>
            <p:ph sz="half" idx="2"/>
          </p:nvPr>
        </p:nvSpPr>
        <p:spPr>
          <a:xfrm>
            <a:off x="1472910" y="11058863"/>
            <a:ext cx="9046275" cy="1626592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638DE3F-5E28-73D0-CCE8-4C9F65F8F59D}"/>
              </a:ext>
            </a:extLst>
          </p:cNvPr>
          <p:cNvSpPr>
            <a:spLocks noGrp="1"/>
          </p:cNvSpPr>
          <p:nvPr>
            <p:ph type="body" sz="quarter" idx="3"/>
          </p:nvPr>
        </p:nvSpPr>
        <p:spPr>
          <a:xfrm>
            <a:off x="10825460" y="7421634"/>
            <a:ext cx="9090826"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9FD77E-8C7A-9A94-A867-405FA3A40965}"/>
              </a:ext>
            </a:extLst>
          </p:cNvPr>
          <p:cNvSpPr>
            <a:spLocks noGrp="1"/>
          </p:cNvSpPr>
          <p:nvPr>
            <p:ph sz="quarter" idx="4"/>
          </p:nvPr>
        </p:nvSpPr>
        <p:spPr>
          <a:xfrm>
            <a:off x="10825460" y="11058863"/>
            <a:ext cx="9090826" cy="1626592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0403602-C567-903D-1C52-1D2ABAC6CE42}"/>
              </a:ext>
            </a:extLst>
          </p:cNvPr>
          <p:cNvSpPr>
            <a:spLocks noGrp="1"/>
          </p:cNvSpPr>
          <p:nvPr>
            <p:ph type="dt" sz="half" idx="10"/>
          </p:nvPr>
        </p:nvSpPr>
        <p:spPr/>
        <p:txBody>
          <a:bodyPr/>
          <a:lstStyle/>
          <a:p>
            <a:pPr>
              <a:defRPr/>
            </a:pPr>
            <a:fld id="{857C9540-03A2-4BE7-B83F-93744D8423A4}" type="datetimeFigureOut">
              <a:rPr lang="cs-CZ" altLang="cs-CZ" smtClean="0"/>
              <a:pPr>
                <a:defRPr/>
              </a:pPr>
              <a:t>15.11.2023</a:t>
            </a:fld>
            <a:endParaRPr lang="cs-CZ" altLang="cs-CZ"/>
          </a:p>
        </p:txBody>
      </p:sp>
      <p:sp>
        <p:nvSpPr>
          <p:cNvPr id="8" name="Zástupný symbol pro zápatí 7">
            <a:extLst>
              <a:ext uri="{FF2B5EF4-FFF2-40B4-BE49-F238E27FC236}">
                <a16:creationId xmlns:a16="http://schemas.microsoft.com/office/drawing/2014/main" id="{CFC97210-C6BC-C6AA-31AD-485780BF1218}"/>
              </a:ext>
            </a:extLst>
          </p:cNvPr>
          <p:cNvSpPr>
            <a:spLocks noGrp="1"/>
          </p:cNvSpPr>
          <p:nvPr>
            <p:ph type="ftr" sz="quarter" idx="11"/>
          </p:nvPr>
        </p:nvSpPr>
        <p:spPr/>
        <p:txBody>
          <a:bodyPr/>
          <a:lstStyle/>
          <a:p>
            <a:pPr>
              <a:defRPr/>
            </a:pPr>
            <a:endParaRPr lang="cs-CZ" altLang="cs-CZ"/>
          </a:p>
        </p:txBody>
      </p:sp>
      <p:sp>
        <p:nvSpPr>
          <p:cNvPr id="9" name="Zástupný symbol pro číslo snímku 8">
            <a:extLst>
              <a:ext uri="{FF2B5EF4-FFF2-40B4-BE49-F238E27FC236}">
                <a16:creationId xmlns:a16="http://schemas.microsoft.com/office/drawing/2014/main" id="{6ECFAE88-2EE4-FBAA-BEB5-F41B0E16B035}"/>
              </a:ext>
            </a:extLst>
          </p:cNvPr>
          <p:cNvSpPr>
            <a:spLocks noGrp="1"/>
          </p:cNvSpPr>
          <p:nvPr>
            <p:ph type="sldNum" sz="quarter" idx="12"/>
          </p:nvPr>
        </p:nvSpPr>
        <p:spPr/>
        <p:txBody>
          <a:bodyPr/>
          <a:lstStyle/>
          <a:p>
            <a:pPr>
              <a:defRPr/>
            </a:pPr>
            <a:fld id="{61AF686D-B023-4568-8F78-B8D6B0CCC4D6}" type="slidenum">
              <a:rPr lang="cs-CZ" altLang="cs-CZ" smtClean="0"/>
              <a:pPr>
                <a:defRPr/>
              </a:pPr>
              <a:t>‹#›</a:t>
            </a:fld>
            <a:endParaRPr lang="cs-CZ" altLang="cs-CZ"/>
          </a:p>
        </p:txBody>
      </p:sp>
    </p:spTree>
    <p:extLst>
      <p:ext uri="{BB962C8B-B14F-4D97-AF65-F5344CB8AC3E}">
        <p14:creationId xmlns:p14="http://schemas.microsoft.com/office/powerpoint/2010/main" val="274040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D3356A-696C-EF6B-B53C-50E2F5D3765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46DDC6D-5AC0-F4F1-364E-BEB0F3DD53BD}"/>
              </a:ext>
            </a:extLst>
          </p:cNvPr>
          <p:cNvSpPr>
            <a:spLocks noGrp="1"/>
          </p:cNvSpPr>
          <p:nvPr>
            <p:ph type="dt" sz="half" idx="10"/>
          </p:nvPr>
        </p:nvSpPr>
        <p:spPr/>
        <p:txBody>
          <a:bodyPr/>
          <a:lstStyle/>
          <a:p>
            <a:pPr>
              <a:defRPr/>
            </a:pPr>
            <a:fld id="{004CF2ED-C930-4350-9EA6-2ED56E6E7FD6}" type="datetimeFigureOut">
              <a:rPr lang="cs-CZ" altLang="cs-CZ" smtClean="0"/>
              <a:pPr>
                <a:defRPr/>
              </a:pPr>
              <a:t>15.11.2023</a:t>
            </a:fld>
            <a:endParaRPr lang="cs-CZ" altLang="cs-CZ"/>
          </a:p>
        </p:txBody>
      </p:sp>
      <p:sp>
        <p:nvSpPr>
          <p:cNvPr id="4" name="Zástupný symbol pro zápatí 3">
            <a:extLst>
              <a:ext uri="{FF2B5EF4-FFF2-40B4-BE49-F238E27FC236}">
                <a16:creationId xmlns:a16="http://schemas.microsoft.com/office/drawing/2014/main" id="{B63E1A2F-84B0-D310-4FEC-C65725944A84}"/>
              </a:ext>
            </a:extLst>
          </p:cNvPr>
          <p:cNvSpPr>
            <a:spLocks noGrp="1"/>
          </p:cNvSpPr>
          <p:nvPr>
            <p:ph type="ftr" sz="quarter" idx="11"/>
          </p:nvPr>
        </p:nvSpPr>
        <p:spPr/>
        <p:txBody>
          <a:bodyPr/>
          <a:lstStyle/>
          <a:p>
            <a:pPr>
              <a:defRPr/>
            </a:pPr>
            <a:endParaRPr lang="cs-CZ" altLang="cs-CZ"/>
          </a:p>
        </p:txBody>
      </p:sp>
      <p:sp>
        <p:nvSpPr>
          <p:cNvPr id="5" name="Zástupný symbol pro číslo snímku 4">
            <a:extLst>
              <a:ext uri="{FF2B5EF4-FFF2-40B4-BE49-F238E27FC236}">
                <a16:creationId xmlns:a16="http://schemas.microsoft.com/office/drawing/2014/main" id="{1BB4061A-7AD5-74F6-6B86-97A503527B8C}"/>
              </a:ext>
            </a:extLst>
          </p:cNvPr>
          <p:cNvSpPr>
            <a:spLocks noGrp="1"/>
          </p:cNvSpPr>
          <p:nvPr>
            <p:ph type="sldNum" sz="quarter" idx="12"/>
          </p:nvPr>
        </p:nvSpPr>
        <p:spPr/>
        <p:txBody>
          <a:bodyPr/>
          <a:lstStyle/>
          <a:p>
            <a:pPr>
              <a:defRPr/>
            </a:pPr>
            <a:fld id="{4A5F642C-C134-4B93-84B5-D1215CA30E55}" type="slidenum">
              <a:rPr lang="cs-CZ" altLang="cs-CZ" smtClean="0"/>
              <a:pPr>
                <a:defRPr/>
              </a:pPr>
              <a:t>‹#›</a:t>
            </a:fld>
            <a:endParaRPr lang="cs-CZ" altLang="cs-CZ"/>
          </a:p>
        </p:txBody>
      </p:sp>
    </p:spTree>
    <p:extLst>
      <p:ext uri="{BB962C8B-B14F-4D97-AF65-F5344CB8AC3E}">
        <p14:creationId xmlns:p14="http://schemas.microsoft.com/office/powerpoint/2010/main" val="392744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8DAA59D-12FA-E4FE-7D3B-7498DC730DFB}"/>
              </a:ext>
            </a:extLst>
          </p:cNvPr>
          <p:cNvSpPr>
            <a:spLocks noGrp="1"/>
          </p:cNvSpPr>
          <p:nvPr>
            <p:ph type="dt" sz="half" idx="10"/>
          </p:nvPr>
        </p:nvSpPr>
        <p:spPr/>
        <p:txBody>
          <a:bodyPr/>
          <a:lstStyle/>
          <a:p>
            <a:pPr>
              <a:defRPr/>
            </a:pPr>
            <a:fld id="{D68B28F1-0A1E-411E-8844-1455C60A8397}" type="datetimeFigureOut">
              <a:rPr lang="cs-CZ" altLang="cs-CZ" smtClean="0"/>
              <a:pPr>
                <a:defRPr/>
              </a:pPr>
              <a:t>15.11.2023</a:t>
            </a:fld>
            <a:endParaRPr lang="cs-CZ" altLang="cs-CZ"/>
          </a:p>
        </p:txBody>
      </p:sp>
      <p:sp>
        <p:nvSpPr>
          <p:cNvPr id="3" name="Zástupný symbol pro zápatí 2">
            <a:extLst>
              <a:ext uri="{FF2B5EF4-FFF2-40B4-BE49-F238E27FC236}">
                <a16:creationId xmlns:a16="http://schemas.microsoft.com/office/drawing/2014/main" id="{C4ECA930-FF9C-5DF4-2FCE-5AE35D8C77F3}"/>
              </a:ext>
            </a:extLst>
          </p:cNvPr>
          <p:cNvSpPr>
            <a:spLocks noGrp="1"/>
          </p:cNvSpPr>
          <p:nvPr>
            <p:ph type="ftr" sz="quarter" idx="11"/>
          </p:nvPr>
        </p:nvSpPr>
        <p:spPr/>
        <p:txBody>
          <a:bodyPr/>
          <a:lstStyle/>
          <a:p>
            <a:pPr>
              <a:defRPr/>
            </a:pPr>
            <a:endParaRPr lang="cs-CZ" altLang="cs-CZ"/>
          </a:p>
        </p:txBody>
      </p:sp>
      <p:sp>
        <p:nvSpPr>
          <p:cNvPr id="4" name="Zástupný symbol pro číslo snímku 3">
            <a:extLst>
              <a:ext uri="{FF2B5EF4-FFF2-40B4-BE49-F238E27FC236}">
                <a16:creationId xmlns:a16="http://schemas.microsoft.com/office/drawing/2014/main" id="{F97DD66C-3661-2DA5-44F7-56106CCD9DFC}"/>
              </a:ext>
            </a:extLst>
          </p:cNvPr>
          <p:cNvSpPr>
            <a:spLocks noGrp="1"/>
          </p:cNvSpPr>
          <p:nvPr>
            <p:ph type="sldNum" sz="quarter" idx="12"/>
          </p:nvPr>
        </p:nvSpPr>
        <p:spPr/>
        <p:txBody>
          <a:bodyPr/>
          <a:lstStyle/>
          <a:p>
            <a:pPr>
              <a:defRPr/>
            </a:pPr>
            <a:fld id="{486A4918-1488-4EEF-93C3-C54203D7D9FD}" type="slidenum">
              <a:rPr lang="cs-CZ" altLang="cs-CZ" smtClean="0"/>
              <a:pPr>
                <a:defRPr/>
              </a:pPr>
              <a:t>‹#›</a:t>
            </a:fld>
            <a:endParaRPr lang="cs-CZ" altLang="cs-CZ"/>
          </a:p>
        </p:txBody>
      </p:sp>
    </p:spTree>
    <p:extLst>
      <p:ext uri="{BB962C8B-B14F-4D97-AF65-F5344CB8AC3E}">
        <p14:creationId xmlns:p14="http://schemas.microsoft.com/office/powerpoint/2010/main" val="78487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DBA620-3CB9-6DCA-DE60-93C1E41A2D3F}"/>
              </a:ext>
            </a:extLst>
          </p:cNvPr>
          <p:cNvSpPr>
            <a:spLocks noGrp="1"/>
          </p:cNvSpPr>
          <p:nvPr>
            <p:ph type="title"/>
          </p:nvPr>
        </p:nvSpPr>
        <p:spPr>
          <a:xfrm>
            <a:off x="1472910" y="2018348"/>
            <a:ext cx="6896775" cy="7064216"/>
          </a:xfrm>
        </p:spPr>
        <p:txBody>
          <a:bodyPr anchor="b"/>
          <a:lstStyle>
            <a:lvl1pPr>
              <a:defRPr sz="5612"/>
            </a:lvl1pPr>
          </a:lstStyle>
          <a:p>
            <a:r>
              <a:rPr lang="cs-CZ"/>
              <a:t>Kliknutím lze upravit styl.</a:t>
            </a:r>
          </a:p>
        </p:txBody>
      </p:sp>
      <p:sp>
        <p:nvSpPr>
          <p:cNvPr id="3" name="Zástupný obsah 2">
            <a:extLst>
              <a:ext uri="{FF2B5EF4-FFF2-40B4-BE49-F238E27FC236}">
                <a16:creationId xmlns:a16="http://schemas.microsoft.com/office/drawing/2014/main" id="{C65C6DD7-5224-E773-A9DF-15E5F872875D}"/>
              </a:ext>
            </a:extLst>
          </p:cNvPr>
          <p:cNvSpPr>
            <a:spLocks noGrp="1"/>
          </p:cNvSpPr>
          <p:nvPr>
            <p:ph idx="1"/>
          </p:nvPr>
        </p:nvSpPr>
        <p:spPr>
          <a:xfrm>
            <a:off x="9090826" y="4359072"/>
            <a:ext cx="10825460" cy="21515024"/>
          </a:xfrm>
        </p:spPr>
        <p:txBody>
          <a:bodyPr/>
          <a:lstStyle>
            <a:lvl1pPr>
              <a:defRPr sz="5612"/>
            </a:lvl1pPr>
            <a:lvl2pPr>
              <a:defRPr sz="4911"/>
            </a:lvl2pPr>
            <a:lvl3pPr>
              <a:defRPr sz="4209"/>
            </a:lvl3pPr>
            <a:lvl4pPr>
              <a:defRPr sz="3508"/>
            </a:lvl4pPr>
            <a:lvl5pPr>
              <a:defRPr sz="3508"/>
            </a:lvl5pPr>
            <a:lvl6pPr>
              <a:defRPr sz="3508"/>
            </a:lvl6pPr>
            <a:lvl7pPr>
              <a:defRPr sz="3508"/>
            </a:lvl7pPr>
            <a:lvl8pPr>
              <a:defRPr sz="3508"/>
            </a:lvl8pPr>
            <a:lvl9pPr>
              <a:defRPr sz="3508"/>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D230DAB-11E8-F8FD-5AB6-D65373CF5B96}"/>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A91E2A4-D105-56CD-8AE2-EDBD5D718A56}"/>
              </a:ext>
            </a:extLst>
          </p:cNvPr>
          <p:cNvSpPr>
            <a:spLocks noGrp="1"/>
          </p:cNvSpPr>
          <p:nvPr>
            <p:ph type="dt" sz="half" idx="10"/>
          </p:nvPr>
        </p:nvSpPr>
        <p:spPr/>
        <p:txBody>
          <a:bodyPr/>
          <a:lstStyle/>
          <a:p>
            <a:pPr>
              <a:defRPr/>
            </a:pPr>
            <a:fld id="{67B8788E-3068-48FF-A223-072FBBE0101E}" type="datetimeFigureOut">
              <a:rPr lang="cs-CZ" altLang="cs-CZ" smtClean="0"/>
              <a:pPr>
                <a:defRPr/>
              </a:pPr>
              <a:t>15.11.2023</a:t>
            </a:fld>
            <a:endParaRPr lang="cs-CZ" altLang="cs-CZ"/>
          </a:p>
        </p:txBody>
      </p:sp>
      <p:sp>
        <p:nvSpPr>
          <p:cNvPr id="6" name="Zástupný symbol pro zápatí 5">
            <a:extLst>
              <a:ext uri="{FF2B5EF4-FFF2-40B4-BE49-F238E27FC236}">
                <a16:creationId xmlns:a16="http://schemas.microsoft.com/office/drawing/2014/main" id="{9647E0BD-76A6-2A45-8FFC-966F806111D5}"/>
              </a:ext>
            </a:extLst>
          </p:cNvPr>
          <p:cNvSpPr>
            <a:spLocks noGrp="1"/>
          </p:cNvSpPr>
          <p:nvPr>
            <p:ph type="ftr" sz="quarter" idx="11"/>
          </p:nvPr>
        </p:nvSpPr>
        <p:spPr/>
        <p:txBody>
          <a:bodyPr/>
          <a:lstStyle/>
          <a:p>
            <a:pPr>
              <a:defRPr/>
            </a:pPr>
            <a:endParaRPr lang="cs-CZ" altLang="cs-CZ"/>
          </a:p>
        </p:txBody>
      </p:sp>
      <p:sp>
        <p:nvSpPr>
          <p:cNvPr id="7" name="Zástupný symbol pro číslo snímku 6">
            <a:extLst>
              <a:ext uri="{FF2B5EF4-FFF2-40B4-BE49-F238E27FC236}">
                <a16:creationId xmlns:a16="http://schemas.microsoft.com/office/drawing/2014/main" id="{BF5D6A59-D376-3956-B310-454FD92D36E4}"/>
              </a:ext>
            </a:extLst>
          </p:cNvPr>
          <p:cNvSpPr>
            <a:spLocks noGrp="1"/>
          </p:cNvSpPr>
          <p:nvPr>
            <p:ph type="sldNum" sz="quarter" idx="12"/>
          </p:nvPr>
        </p:nvSpPr>
        <p:spPr/>
        <p:txBody>
          <a:bodyPr/>
          <a:lstStyle/>
          <a:p>
            <a:pPr>
              <a:defRPr/>
            </a:pPr>
            <a:fld id="{7F112C2A-BFE6-4946-9AAD-26E35AFDB562}" type="slidenum">
              <a:rPr lang="cs-CZ" altLang="cs-CZ" smtClean="0"/>
              <a:pPr>
                <a:defRPr/>
              </a:pPr>
              <a:t>‹#›</a:t>
            </a:fld>
            <a:endParaRPr lang="cs-CZ" altLang="cs-CZ"/>
          </a:p>
        </p:txBody>
      </p:sp>
    </p:spTree>
    <p:extLst>
      <p:ext uri="{BB962C8B-B14F-4D97-AF65-F5344CB8AC3E}">
        <p14:creationId xmlns:p14="http://schemas.microsoft.com/office/powerpoint/2010/main" val="304266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9651F-D78A-1EC4-451B-68DA4C508473}"/>
              </a:ext>
            </a:extLst>
          </p:cNvPr>
          <p:cNvSpPr>
            <a:spLocks noGrp="1"/>
          </p:cNvSpPr>
          <p:nvPr>
            <p:ph type="title"/>
          </p:nvPr>
        </p:nvSpPr>
        <p:spPr>
          <a:xfrm>
            <a:off x="1472910" y="2018348"/>
            <a:ext cx="6896775" cy="7064216"/>
          </a:xfrm>
        </p:spPr>
        <p:txBody>
          <a:bodyPr anchor="b"/>
          <a:lstStyle>
            <a:lvl1pPr>
              <a:defRPr sz="5612"/>
            </a:lvl1pPr>
          </a:lstStyle>
          <a:p>
            <a:r>
              <a:rPr lang="cs-CZ"/>
              <a:t>Kliknutím lze upravit styl.</a:t>
            </a:r>
          </a:p>
        </p:txBody>
      </p:sp>
      <p:sp>
        <p:nvSpPr>
          <p:cNvPr id="3" name="Zástupný symbol obrázku 2">
            <a:extLst>
              <a:ext uri="{FF2B5EF4-FFF2-40B4-BE49-F238E27FC236}">
                <a16:creationId xmlns:a16="http://schemas.microsoft.com/office/drawing/2014/main" id="{B5668114-A5CE-0F7B-8509-D9CDC4D2A881}"/>
              </a:ext>
            </a:extLst>
          </p:cNvPr>
          <p:cNvSpPr>
            <a:spLocks noGrp="1"/>
          </p:cNvSpPr>
          <p:nvPr>
            <p:ph type="pic" idx="1"/>
          </p:nvPr>
        </p:nvSpPr>
        <p:spPr>
          <a:xfrm>
            <a:off x="9090826" y="4359072"/>
            <a:ext cx="10825460" cy="21515024"/>
          </a:xfrm>
        </p:spPr>
        <p:txBody>
          <a:bodyPr/>
          <a:lstStyle>
            <a:lvl1pPr marL="0" indent="0">
              <a:buNone/>
              <a:defRPr sz="5612"/>
            </a:lvl1pPr>
            <a:lvl2pPr marL="801883" indent="0">
              <a:buNone/>
              <a:defRPr sz="4911"/>
            </a:lvl2pPr>
            <a:lvl3pPr marL="1603766" indent="0">
              <a:buNone/>
              <a:defRPr sz="4209"/>
            </a:lvl3pPr>
            <a:lvl4pPr marL="2405649" indent="0">
              <a:buNone/>
              <a:defRPr sz="3508"/>
            </a:lvl4pPr>
            <a:lvl5pPr marL="3207532" indent="0">
              <a:buNone/>
              <a:defRPr sz="3508"/>
            </a:lvl5pPr>
            <a:lvl6pPr marL="4009415" indent="0">
              <a:buNone/>
              <a:defRPr sz="3508"/>
            </a:lvl6pPr>
            <a:lvl7pPr marL="4811298" indent="0">
              <a:buNone/>
              <a:defRPr sz="3508"/>
            </a:lvl7pPr>
            <a:lvl8pPr marL="5613182" indent="0">
              <a:buNone/>
              <a:defRPr sz="3508"/>
            </a:lvl8pPr>
            <a:lvl9pPr marL="6415065" indent="0">
              <a:buNone/>
              <a:defRPr sz="3508"/>
            </a:lvl9pPr>
          </a:lstStyle>
          <a:p>
            <a:endParaRPr lang="cs-CZ"/>
          </a:p>
        </p:txBody>
      </p:sp>
      <p:sp>
        <p:nvSpPr>
          <p:cNvPr id="4" name="Zástupný text 3">
            <a:extLst>
              <a:ext uri="{FF2B5EF4-FFF2-40B4-BE49-F238E27FC236}">
                <a16:creationId xmlns:a16="http://schemas.microsoft.com/office/drawing/2014/main" id="{E35E67DC-428E-FEE2-0512-BD1EAC8150D2}"/>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C809B56-2DCD-E38A-1BF7-7269E0AE0ABF}"/>
              </a:ext>
            </a:extLst>
          </p:cNvPr>
          <p:cNvSpPr>
            <a:spLocks noGrp="1"/>
          </p:cNvSpPr>
          <p:nvPr>
            <p:ph type="dt" sz="half" idx="10"/>
          </p:nvPr>
        </p:nvSpPr>
        <p:spPr/>
        <p:txBody>
          <a:bodyPr/>
          <a:lstStyle/>
          <a:p>
            <a:pPr>
              <a:defRPr/>
            </a:pPr>
            <a:fld id="{46BE932F-A0F2-4A3A-9FC8-E14238BE26AF}" type="datetimeFigureOut">
              <a:rPr lang="cs-CZ" altLang="cs-CZ" smtClean="0"/>
              <a:pPr>
                <a:defRPr/>
              </a:pPr>
              <a:t>15.11.2023</a:t>
            </a:fld>
            <a:endParaRPr lang="cs-CZ" altLang="cs-CZ"/>
          </a:p>
        </p:txBody>
      </p:sp>
      <p:sp>
        <p:nvSpPr>
          <p:cNvPr id="6" name="Zástupný symbol pro zápatí 5">
            <a:extLst>
              <a:ext uri="{FF2B5EF4-FFF2-40B4-BE49-F238E27FC236}">
                <a16:creationId xmlns:a16="http://schemas.microsoft.com/office/drawing/2014/main" id="{9A6A59F4-77A8-50CC-F37F-7AE6C9DB3886}"/>
              </a:ext>
            </a:extLst>
          </p:cNvPr>
          <p:cNvSpPr>
            <a:spLocks noGrp="1"/>
          </p:cNvSpPr>
          <p:nvPr>
            <p:ph type="ftr" sz="quarter" idx="11"/>
          </p:nvPr>
        </p:nvSpPr>
        <p:spPr/>
        <p:txBody>
          <a:bodyPr/>
          <a:lstStyle/>
          <a:p>
            <a:pPr>
              <a:defRPr/>
            </a:pPr>
            <a:endParaRPr lang="cs-CZ" altLang="cs-CZ"/>
          </a:p>
        </p:txBody>
      </p:sp>
      <p:sp>
        <p:nvSpPr>
          <p:cNvPr id="7" name="Zástupný symbol pro číslo snímku 6">
            <a:extLst>
              <a:ext uri="{FF2B5EF4-FFF2-40B4-BE49-F238E27FC236}">
                <a16:creationId xmlns:a16="http://schemas.microsoft.com/office/drawing/2014/main" id="{A55E19BC-54A0-BFC3-6683-716CB4E629BC}"/>
              </a:ext>
            </a:extLst>
          </p:cNvPr>
          <p:cNvSpPr>
            <a:spLocks noGrp="1"/>
          </p:cNvSpPr>
          <p:nvPr>
            <p:ph type="sldNum" sz="quarter" idx="12"/>
          </p:nvPr>
        </p:nvSpPr>
        <p:spPr/>
        <p:txBody>
          <a:bodyPr/>
          <a:lstStyle/>
          <a:p>
            <a:pPr>
              <a:defRPr/>
            </a:pPr>
            <a:fld id="{825E9FF9-958F-408C-A9F1-0D255C70044F}" type="slidenum">
              <a:rPr lang="cs-CZ" altLang="cs-CZ" smtClean="0"/>
              <a:pPr>
                <a:defRPr/>
              </a:pPr>
              <a:t>‹#›</a:t>
            </a:fld>
            <a:endParaRPr lang="cs-CZ" altLang="cs-CZ"/>
          </a:p>
        </p:txBody>
      </p:sp>
    </p:spTree>
    <p:extLst>
      <p:ext uri="{BB962C8B-B14F-4D97-AF65-F5344CB8AC3E}">
        <p14:creationId xmlns:p14="http://schemas.microsoft.com/office/powerpoint/2010/main" val="259962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DCBE465-BBBF-CF46-1A60-CDEA7DD4FAF4}"/>
              </a:ext>
            </a:extLst>
          </p:cNvPr>
          <p:cNvSpPr>
            <a:spLocks noGrp="1"/>
          </p:cNvSpPr>
          <p:nvPr>
            <p:ph type="title"/>
          </p:nvPr>
        </p:nvSpPr>
        <p:spPr>
          <a:xfrm>
            <a:off x="1470124" y="1611877"/>
            <a:ext cx="18443377" cy="5851808"/>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72392EB-AD65-5184-5949-E0B5EC2786E2}"/>
              </a:ext>
            </a:extLst>
          </p:cNvPr>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8F029C7-3F20-5F2F-B4D8-FABC790F47F5}"/>
              </a:ext>
            </a:extLst>
          </p:cNvPr>
          <p:cNvSpPr>
            <a:spLocks noGrp="1"/>
          </p:cNvSpPr>
          <p:nvPr>
            <p:ph type="dt" sz="half" idx="2"/>
          </p:nvPr>
        </p:nvSpPr>
        <p:spPr>
          <a:xfrm>
            <a:off x="1470124" y="28060639"/>
            <a:ext cx="4811316" cy="1611875"/>
          </a:xfrm>
          <a:prstGeom prst="rect">
            <a:avLst/>
          </a:prstGeom>
        </p:spPr>
        <p:txBody>
          <a:bodyPr vert="horz" lIns="91440" tIns="45720" rIns="91440" bIns="45720" rtlCol="0" anchor="ctr"/>
          <a:lstStyle>
            <a:lvl1pPr algn="l">
              <a:defRPr sz="2105">
                <a:solidFill>
                  <a:schemeClr val="tx1">
                    <a:tint val="75000"/>
                  </a:schemeClr>
                </a:solidFill>
              </a:defRPr>
            </a:lvl1pPr>
          </a:lstStyle>
          <a:p>
            <a:pPr>
              <a:defRPr/>
            </a:pPr>
            <a:fld id="{004CF2ED-C930-4350-9EA6-2ED56E6E7FD6}" type="datetimeFigureOut">
              <a:rPr lang="cs-CZ" altLang="cs-CZ" smtClean="0"/>
              <a:pPr>
                <a:defRPr/>
              </a:pPr>
              <a:t>15.11.2023</a:t>
            </a:fld>
            <a:endParaRPr lang="cs-CZ" altLang="cs-CZ"/>
          </a:p>
        </p:txBody>
      </p:sp>
      <p:sp>
        <p:nvSpPr>
          <p:cNvPr id="5" name="Zástupný symbol pro zápatí 4">
            <a:extLst>
              <a:ext uri="{FF2B5EF4-FFF2-40B4-BE49-F238E27FC236}">
                <a16:creationId xmlns:a16="http://schemas.microsoft.com/office/drawing/2014/main" id="{20FED443-FB87-23E3-AFF2-4E2C1CCC5386}"/>
              </a:ext>
            </a:extLst>
          </p:cNvPr>
          <p:cNvSpPr>
            <a:spLocks noGrp="1"/>
          </p:cNvSpPr>
          <p:nvPr>
            <p:ph type="ftr" sz="quarter" idx="3"/>
          </p:nvPr>
        </p:nvSpPr>
        <p:spPr>
          <a:xfrm>
            <a:off x="7083326" y="28060639"/>
            <a:ext cx="7216973" cy="1611875"/>
          </a:xfrm>
          <a:prstGeom prst="rect">
            <a:avLst/>
          </a:prstGeom>
        </p:spPr>
        <p:txBody>
          <a:bodyPr vert="horz" lIns="91440" tIns="45720" rIns="91440" bIns="45720" rtlCol="0" anchor="ctr"/>
          <a:lstStyle>
            <a:lvl1pPr algn="ctr">
              <a:defRPr sz="2105">
                <a:solidFill>
                  <a:schemeClr val="tx1">
                    <a:tint val="75000"/>
                  </a:schemeClr>
                </a:solidFill>
              </a:defRPr>
            </a:lvl1pPr>
          </a:lstStyle>
          <a:p>
            <a:pPr>
              <a:defRPr/>
            </a:pPr>
            <a:endParaRPr lang="cs-CZ" altLang="cs-CZ"/>
          </a:p>
        </p:txBody>
      </p:sp>
      <p:sp>
        <p:nvSpPr>
          <p:cNvPr id="6" name="Zástupný symbol pro číslo snímku 5">
            <a:extLst>
              <a:ext uri="{FF2B5EF4-FFF2-40B4-BE49-F238E27FC236}">
                <a16:creationId xmlns:a16="http://schemas.microsoft.com/office/drawing/2014/main" id="{A50B047C-E13F-FF50-C38F-0575509D13EA}"/>
              </a:ext>
            </a:extLst>
          </p:cNvPr>
          <p:cNvSpPr>
            <a:spLocks noGrp="1"/>
          </p:cNvSpPr>
          <p:nvPr>
            <p:ph type="sldNum" sz="quarter" idx="4"/>
          </p:nvPr>
        </p:nvSpPr>
        <p:spPr>
          <a:xfrm>
            <a:off x="15102185" y="28060639"/>
            <a:ext cx="4811316" cy="1611875"/>
          </a:xfrm>
          <a:prstGeom prst="rect">
            <a:avLst/>
          </a:prstGeom>
        </p:spPr>
        <p:txBody>
          <a:bodyPr vert="horz" lIns="91440" tIns="45720" rIns="91440" bIns="45720" rtlCol="0" anchor="ctr"/>
          <a:lstStyle>
            <a:lvl1pPr algn="r">
              <a:defRPr sz="2105">
                <a:solidFill>
                  <a:schemeClr val="tx1">
                    <a:tint val="75000"/>
                  </a:schemeClr>
                </a:solidFill>
              </a:defRPr>
            </a:lvl1pPr>
          </a:lstStyle>
          <a:p>
            <a:pPr>
              <a:defRPr/>
            </a:pPr>
            <a:fld id="{4A5F642C-C134-4B93-84B5-D1215CA30E55}" type="slidenum">
              <a:rPr lang="cs-CZ" altLang="cs-CZ" smtClean="0"/>
              <a:pPr>
                <a:defRPr/>
              </a:pPr>
              <a:t>‹#›</a:t>
            </a:fld>
            <a:endParaRPr lang="cs-CZ" altLang="cs-CZ"/>
          </a:p>
        </p:txBody>
      </p:sp>
    </p:spTree>
    <p:extLst>
      <p:ext uri="{BB962C8B-B14F-4D97-AF65-F5344CB8AC3E}">
        <p14:creationId xmlns:p14="http://schemas.microsoft.com/office/powerpoint/2010/main" val="24522308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603766" rtl="0" eaLnBrk="1" latinLnBrk="0" hangingPunct="1">
        <a:lnSpc>
          <a:spcPct val="90000"/>
        </a:lnSpc>
        <a:spcBef>
          <a:spcPct val="0"/>
        </a:spcBef>
        <a:buNone/>
        <a:defRPr sz="7717" kern="1200">
          <a:solidFill>
            <a:schemeClr val="tx1"/>
          </a:solidFill>
          <a:latin typeface="+mj-lt"/>
          <a:ea typeface="+mj-ea"/>
          <a:cs typeface="+mj-cs"/>
        </a:defRPr>
      </a:lvl1pPr>
    </p:titleStyle>
    <p:bodyStyle>
      <a:lvl1pPr marL="400942" indent="-400942" algn="l" defTabSz="1603766" rtl="0" eaLnBrk="1" latinLnBrk="0" hangingPunct="1">
        <a:lnSpc>
          <a:spcPct val="90000"/>
        </a:lnSpc>
        <a:spcBef>
          <a:spcPts val="1754"/>
        </a:spcBef>
        <a:buFont typeface="Arial" panose="020B0604020202020204" pitchFamily="34" charset="0"/>
        <a:buChar char="•"/>
        <a:defRPr sz="4911" kern="1200">
          <a:solidFill>
            <a:schemeClr val="tx1"/>
          </a:solidFill>
          <a:latin typeface="+mn-lt"/>
          <a:ea typeface="+mn-ea"/>
          <a:cs typeface="+mn-cs"/>
        </a:defRPr>
      </a:lvl1pPr>
      <a:lvl2pPr marL="1202825" indent="-400942" algn="l" defTabSz="1603766" rtl="0" eaLnBrk="1" latinLnBrk="0" hangingPunct="1">
        <a:lnSpc>
          <a:spcPct val="90000"/>
        </a:lnSpc>
        <a:spcBef>
          <a:spcPts val="877"/>
        </a:spcBef>
        <a:buFont typeface="Arial" panose="020B0604020202020204" pitchFamily="34" charset="0"/>
        <a:buChar char="•"/>
        <a:defRPr sz="4209" kern="1200">
          <a:solidFill>
            <a:schemeClr val="tx1"/>
          </a:solidFill>
          <a:latin typeface="+mn-lt"/>
          <a:ea typeface="+mn-ea"/>
          <a:cs typeface="+mn-cs"/>
        </a:defRPr>
      </a:lvl2pPr>
      <a:lvl3pPr marL="2004708" indent="-400942" algn="l" defTabSz="1603766" rtl="0" eaLnBrk="1" latinLnBrk="0" hangingPunct="1">
        <a:lnSpc>
          <a:spcPct val="90000"/>
        </a:lnSpc>
        <a:spcBef>
          <a:spcPts val="877"/>
        </a:spcBef>
        <a:buFont typeface="Arial" panose="020B0604020202020204" pitchFamily="34" charset="0"/>
        <a:buChar char="•"/>
        <a:defRPr sz="3508" kern="1200">
          <a:solidFill>
            <a:schemeClr val="tx1"/>
          </a:solidFill>
          <a:latin typeface="+mn-lt"/>
          <a:ea typeface="+mn-ea"/>
          <a:cs typeface="+mn-cs"/>
        </a:defRPr>
      </a:lvl3pPr>
      <a:lvl4pPr marL="2806591"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4pPr>
      <a:lvl5pPr marL="3608474"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cs-CZ"/>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extovéPole 8"/>
          <p:cNvSpPr txBox="1">
            <a:spLocks noChangeArrowheads="1"/>
          </p:cNvSpPr>
          <p:nvPr/>
        </p:nvSpPr>
        <p:spPr bwMode="auto">
          <a:xfrm>
            <a:off x="1589788" y="1087728"/>
            <a:ext cx="19060411" cy="17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Calibri" panose="020F0502020204030204" pitchFamily="34" charset="0"/>
              </a:defRPr>
            </a:lvl1pPr>
            <a:lvl2pPr marL="742950" indent="-285750">
              <a:defRPr sz="4800">
                <a:solidFill>
                  <a:schemeClr val="tx1"/>
                </a:solidFill>
                <a:latin typeface="Calibri" panose="020F0502020204030204" pitchFamily="34" charset="0"/>
              </a:defRPr>
            </a:lvl2pPr>
            <a:lvl3pPr marL="1143000" indent="-228600">
              <a:defRPr sz="4800">
                <a:solidFill>
                  <a:schemeClr val="tx1"/>
                </a:solidFill>
                <a:latin typeface="Calibri" panose="020F0502020204030204" pitchFamily="34" charset="0"/>
              </a:defRPr>
            </a:lvl3pPr>
            <a:lvl4pPr marL="1600200" indent="-228600">
              <a:defRPr sz="4800">
                <a:solidFill>
                  <a:schemeClr val="tx1"/>
                </a:solidFill>
                <a:latin typeface="Calibri" panose="020F0502020204030204" pitchFamily="34" charset="0"/>
              </a:defRPr>
            </a:lvl4pPr>
            <a:lvl5pPr marL="2057400" indent="-228600">
              <a:defRPr sz="4800">
                <a:solidFill>
                  <a:schemeClr val="tx1"/>
                </a:solidFill>
                <a:latin typeface="Calibri" panose="020F0502020204030204" pitchFamily="34" charset="0"/>
              </a:defRPr>
            </a:lvl5pPr>
            <a:lvl6pPr marL="2514600" indent="-228600" defTabSz="2478088" eaLnBrk="0" fontAlgn="base" hangingPunct="0">
              <a:spcBef>
                <a:spcPct val="0"/>
              </a:spcBef>
              <a:spcAft>
                <a:spcPct val="0"/>
              </a:spcAft>
              <a:defRPr sz="4800">
                <a:solidFill>
                  <a:schemeClr val="tx1"/>
                </a:solidFill>
                <a:latin typeface="Calibri" panose="020F0502020204030204" pitchFamily="34" charset="0"/>
              </a:defRPr>
            </a:lvl6pPr>
            <a:lvl7pPr marL="2971800" indent="-228600" defTabSz="2478088" eaLnBrk="0" fontAlgn="base" hangingPunct="0">
              <a:spcBef>
                <a:spcPct val="0"/>
              </a:spcBef>
              <a:spcAft>
                <a:spcPct val="0"/>
              </a:spcAft>
              <a:defRPr sz="4800">
                <a:solidFill>
                  <a:schemeClr val="tx1"/>
                </a:solidFill>
                <a:latin typeface="Calibri" panose="020F0502020204030204" pitchFamily="34" charset="0"/>
              </a:defRPr>
            </a:lvl7pPr>
            <a:lvl8pPr marL="3429000" indent="-228600" defTabSz="2478088" eaLnBrk="0" fontAlgn="base" hangingPunct="0">
              <a:spcBef>
                <a:spcPct val="0"/>
              </a:spcBef>
              <a:spcAft>
                <a:spcPct val="0"/>
              </a:spcAft>
              <a:defRPr sz="4800">
                <a:solidFill>
                  <a:schemeClr val="tx1"/>
                </a:solidFill>
                <a:latin typeface="Calibri" panose="020F0502020204030204" pitchFamily="34" charset="0"/>
              </a:defRPr>
            </a:lvl8pPr>
            <a:lvl9pPr marL="3886200" indent="-228600" defTabSz="2478088" eaLnBrk="0" fontAlgn="base" hangingPunct="0">
              <a:spcBef>
                <a:spcPct val="0"/>
              </a:spcBef>
              <a:spcAft>
                <a:spcPct val="0"/>
              </a:spcAft>
              <a:defRPr sz="4800">
                <a:solidFill>
                  <a:schemeClr val="tx1"/>
                </a:solidFill>
                <a:latin typeface="Calibri" panose="020F0502020204030204" pitchFamily="34" charset="0"/>
              </a:defRPr>
            </a:lvl9pPr>
          </a:lstStyle>
          <a:p>
            <a:pPr algn="ctr">
              <a:lnSpc>
                <a:spcPct val="107000"/>
              </a:lnSpc>
              <a:spcAft>
                <a:spcPts val="800"/>
              </a:spcAft>
            </a:pPr>
            <a:r>
              <a:rPr lang="en-GB" b="1" dirty="0">
                <a:effectLst/>
                <a:latin typeface="Arial" panose="020B0604020202020204" pitchFamily="34" charset="0"/>
                <a:ea typeface="Calibri" panose="020F0502020204030204" pitchFamily="34" charset="0"/>
                <a:cs typeface="Times New Roman" panose="02020603050405020304" pitchFamily="18" charset="0"/>
              </a:rPr>
              <a:t>GEOPHYSICAL IMAGING OF ROOT SYSTEMS:</a:t>
            </a:r>
            <a:endParaRPr lang="cs-CZ"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effectLst/>
                <a:latin typeface="Arial" panose="020B0604020202020204" pitchFamily="34" charset="0"/>
                <a:ea typeface="Calibri" panose="020F0502020204030204" pitchFamily="34" charset="0"/>
                <a:cs typeface="Times New Roman" panose="02020603050405020304" pitchFamily="18" charset="0"/>
              </a:rPr>
              <a:t> FROM A SINGLE TREE TO FOREST STAND LEVEL</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52" name="TextovéPole 10"/>
          <p:cNvSpPr txBox="1">
            <a:spLocks noChangeArrowheads="1"/>
          </p:cNvSpPr>
          <p:nvPr/>
        </p:nvSpPr>
        <p:spPr bwMode="auto">
          <a:xfrm>
            <a:off x="1589790" y="2950025"/>
            <a:ext cx="19060410" cy="17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Calibri" panose="020F0502020204030204" pitchFamily="34" charset="0"/>
              </a:defRPr>
            </a:lvl1pPr>
            <a:lvl2pPr marL="742950" indent="-285750">
              <a:defRPr sz="4800">
                <a:solidFill>
                  <a:schemeClr val="tx1"/>
                </a:solidFill>
                <a:latin typeface="Calibri" panose="020F0502020204030204" pitchFamily="34" charset="0"/>
              </a:defRPr>
            </a:lvl2pPr>
            <a:lvl3pPr marL="1143000" indent="-228600">
              <a:defRPr sz="4800">
                <a:solidFill>
                  <a:schemeClr val="tx1"/>
                </a:solidFill>
                <a:latin typeface="Calibri" panose="020F0502020204030204" pitchFamily="34" charset="0"/>
              </a:defRPr>
            </a:lvl3pPr>
            <a:lvl4pPr marL="1600200" indent="-228600">
              <a:defRPr sz="4800">
                <a:solidFill>
                  <a:schemeClr val="tx1"/>
                </a:solidFill>
                <a:latin typeface="Calibri" panose="020F0502020204030204" pitchFamily="34" charset="0"/>
              </a:defRPr>
            </a:lvl4pPr>
            <a:lvl5pPr marL="2057400" indent="-228600">
              <a:defRPr sz="4800">
                <a:solidFill>
                  <a:schemeClr val="tx1"/>
                </a:solidFill>
                <a:latin typeface="Calibri" panose="020F0502020204030204" pitchFamily="34" charset="0"/>
              </a:defRPr>
            </a:lvl5pPr>
            <a:lvl6pPr marL="2514600" indent="-228600" defTabSz="2478088" eaLnBrk="0" fontAlgn="base" hangingPunct="0">
              <a:spcBef>
                <a:spcPct val="0"/>
              </a:spcBef>
              <a:spcAft>
                <a:spcPct val="0"/>
              </a:spcAft>
              <a:defRPr sz="4800">
                <a:solidFill>
                  <a:schemeClr val="tx1"/>
                </a:solidFill>
                <a:latin typeface="Calibri" panose="020F0502020204030204" pitchFamily="34" charset="0"/>
              </a:defRPr>
            </a:lvl6pPr>
            <a:lvl7pPr marL="2971800" indent="-228600" defTabSz="2478088" eaLnBrk="0" fontAlgn="base" hangingPunct="0">
              <a:spcBef>
                <a:spcPct val="0"/>
              </a:spcBef>
              <a:spcAft>
                <a:spcPct val="0"/>
              </a:spcAft>
              <a:defRPr sz="4800">
                <a:solidFill>
                  <a:schemeClr val="tx1"/>
                </a:solidFill>
                <a:latin typeface="Calibri" panose="020F0502020204030204" pitchFamily="34" charset="0"/>
              </a:defRPr>
            </a:lvl7pPr>
            <a:lvl8pPr marL="3429000" indent="-228600" defTabSz="2478088" eaLnBrk="0" fontAlgn="base" hangingPunct="0">
              <a:spcBef>
                <a:spcPct val="0"/>
              </a:spcBef>
              <a:spcAft>
                <a:spcPct val="0"/>
              </a:spcAft>
              <a:defRPr sz="4800">
                <a:solidFill>
                  <a:schemeClr val="tx1"/>
                </a:solidFill>
                <a:latin typeface="Calibri" panose="020F0502020204030204" pitchFamily="34" charset="0"/>
              </a:defRPr>
            </a:lvl8pPr>
            <a:lvl9pPr marL="3886200" indent="-228600" defTabSz="2478088" eaLnBrk="0" fontAlgn="base" hangingPunct="0">
              <a:spcBef>
                <a:spcPct val="0"/>
              </a:spcBef>
              <a:spcAft>
                <a:spcPct val="0"/>
              </a:spcAft>
              <a:defRPr sz="4800">
                <a:solidFill>
                  <a:schemeClr val="tx1"/>
                </a:solidFill>
                <a:latin typeface="Calibri" panose="020F0502020204030204" pitchFamily="34" charset="0"/>
              </a:defRPr>
            </a:lvl9pPr>
          </a:lstStyle>
          <a:p>
            <a:pPr algn="ctr">
              <a:lnSpc>
                <a:spcPct val="107000"/>
              </a:lnSpc>
              <a:spcAft>
                <a:spcPts val="800"/>
              </a:spcAft>
            </a:pPr>
            <a:r>
              <a:rPr lang="en-GB" sz="3000" b="1" i="1" dirty="0">
                <a:effectLst/>
                <a:latin typeface="Arial" panose="020B0604020202020204" pitchFamily="34" charset="0"/>
                <a:ea typeface="Calibri" panose="020F0502020204030204" pitchFamily="34" charset="0"/>
                <a:cs typeface="Arial" panose="020B0604020202020204" pitchFamily="34" charset="0"/>
              </a:rPr>
              <a:t>Majewski Robert, </a:t>
            </a:r>
            <a:r>
              <a:rPr lang="en-GB" sz="3000" b="1" i="1" dirty="0" err="1">
                <a:effectLst/>
                <a:latin typeface="Arial" panose="020B0604020202020204" pitchFamily="34" charset="0"/>
                <a:ea typeface="Calibri" panose="020F0502020204030204" pitchFamily="34" charset="0"/>
                <a:cs typeface="Arial" panose="020B0604020202020204" pitchFamily="34" charset="0"/>
              </a:rPr>
              <a:t>Štykar</a:t>
            </a:r>
            <a:r>
              <a:rPr lang="en-GB" sz="3000" b="1" i="1" dirty="0">
                <a:effectLst/>
                <a:latin typeface="Arial" panose="020B0604020202020204" pitchFamily="34" charset="0"/>
                <a:ea typeface="Calibri" panose="020F0502020204030204" pitchFamily="34" charset="0"/>
                <a:cs typeface="Arial" panose="020B0604020202020204" pitchFamily="34" charset="0"/>
              </a:rPr>
              <a:t> Jan, </a:t>
            </a:r>
            <a:r>
              <a:rPr lang="en-GB" sz="3000" b="1" i="1" dirty="0" err="1">
                <a:effectLst/>
                <a:latin typeface="Arial" panose="020B0604020202020204" pitchFamily="34" charset="0"/>
                <a:ea typeface="Calibri" panose="020F0502020204030204" pitchFamily="34" charset="0"/>
                <a:cs typeface="Arial" panose="020B0604020202020204" pitchFamily="34" charset="0"/>
              </a:rPr>
              <a:t>Valenta</a:t>
            </a:r>
            <a:r>
              <a:rPr lang="en-GB" sz="3000" b="1" i="1" dirty="0">
                <a:effectLst/>
                <a:latin typeface="Arial" panose="020B0604020202020204" pitchFamily="34" charset="0"/>
                <a:ea typeface="Calibri" panose="020F0502020204030204" pitchFamily="34" charset="0"/>
                <a:cs typeface="Arial" panose="020B0604020202020204" pitchFamily="34" charset="0"/>
              </a:rPr>
              <a:t> Jan, </a:t>
            </a:r>
            <a:r>
              <a:rPr lang="en-GB" sz="3000" b="1" i="1" dirty="0" err="1">
                <a:effectLst/>
                <a:latin typeface="Arial" panose="020B0604020202020204" pitchFamily="34" charset="0"/>
                <a:ea typeface="Calibri" panose="020F0502020204030204" pitchFamily="34" charset="0"/>
                <a:cs typeface="Arial" panose="020B0604020202020204" pitchFamily="34" charset="0"/>
              </a:rPr>
              <a:t>Tábořík</a:t>
            </a:r>
            <a:r>
              <a:rPr lang="en-GB" sz="3000" b="1" i="1" dirty="0">
                <a:effectLst/>
                <a:latin typeface="Arial" panose="020B0604020202020204" pitchFamily="34" charset="0"/>
                <a:ea typeface="Calibri" panose="020F0502020204030204" pitchFamily="34" charset="0"/>
                <a:cs typeface="Arial" panose="020B0604020202020204" pitchFamily="34" charset="0"/>
              </a:rPr>
              <a:t> Petr, </a:t>
            </a:r>
            <a:r>
              <a:rPr lang="en-GB" sz="3000" b="1" i="1" dirty="0" err="1">
                <a:effectLst/>
                <a:latin typeface="Arial" panose="020B0604020202020204" pitchFamily="34" charset="0"/>
                <a:ea typeface="Calibri" panose="020F0502020204030204" pitchFamily="34" charset="0"/>
                <a:cs typeface="Arial" panose="020B0604020202020204" pitchFamily="34" charset="0"/>
              </a:rPr>
              <a:t>Patočka</a:t>
            </a:r>
            <a:r>
              <a:rPr lang="en-GB" sz="3000" b="1" i="1" dirty="0">
                <a:effectLst/>
                <a:latin typeface="Arial" panose="020B0604020202020204" pitchFamily="34" charset="0"/>
                <a:ea typeface="Calibri" panose="020F0502020204030204" pitchFamily="34" charset="0"/>
                <a:cs typeface="Arial" panose="020B0604020202020204" pitchFamily="34" charset="0"/>
              </a:rPr>
              <a:t> </a:t>
            </a:r>
            <a:r>
              <a:rPr lang="en-GB" sz="3000" b="1" i="1" dirty="0" err="1">
                <a:effectLst/>
                <a:latin typeface="Arial" panose="020B0604020202020204" pitchFamily="34" charset="0"/>
                <a:ea typeface="Calibri" panose="020F0502020204030204" pitchFamily="34" charset="0"/>
                <a:cs typeface="Arial" panose="020B0604020202020204" pitchFamily="34" charset="0"/>
              </a:rPr>
              <a:t>Zdeněk</a:t>
            </a:r>
            <a:r>
              <a:rPr lang="en-GB" sz="3000" b="1" i="1" dirty="0">
                <a:effectLst/>
                <a:latin typeface="Arial" panose="020B0604020202020204" pitchFamily="34" charset="0"/>
                <a:ea typeface="Calibri" panose="020F0502020204030204" pitchFamily="34" charset="0"/>
                <a:cs typeface="Arial" panose="020B0604020202020204" pitchFamily="34" charset="0"/>
              </a:rPr>
              <a:t>, Kučera </a:t>
            </a:r>
            <a:r>
              <a:rPr lang="en-GB" sz="3000" b="1" i="1" dirty="0" err="1">
                <a:effectLst/>
                <a:latin typeface="Arial" panose="020B0604020202020204" pitchFamily="34" charset="0"/>
                <a:ea typeface="Calibri" panose="020F0502020204030204" pitchFamily="34" charset="0"/>
                <a:cs typeface="Arial" panose="020B0604020202020204" pitchFamily="34" charset="0"/>
              </a:rPr>
              <a:t>Aleš</a:t>
            </a:r>
            <a:r>
              <a:rPr lang="en-GB" sz="3000" b="1" i="1" dirty="0">
                <a:effectLst/>
                <a:latin typeface="Arial" panose="020B0604020202020204" pitchFamily="34" charset="0"/>
                <a:ea typeface="Calibri" panose="020F0502020204030204" pitchFamily="34" charset="0"/>
                <a:cs typeface="Arial" panose="020B0604020202020204" pitchFamily="34" charset="0"/>
              </a:rPr>
              <a:t>, Urban Josef, Neubauer Štěpán, </a:t>
            </a:r>
            <a:r>
              <a:rPr lang="en-GB" sz="3000" b="1" i="1" dirty="0" err="1">
                <a:effectLst/>
                <a:latin typeface="Arial" panose="020B0604020202020204" pitchFamily="34" charset="0"/>
                <a:ea typeface="Calibri" panose="020F0502020204030204" pitchFamily="34" charset="0"/>
                <a:cs typeface="Arial" panose="020B0604020202020204" pitchFamily="34" charset="0"/>
              </a:rPr>
              <a:t>Kostka</a:t>
            </a:r>
            <a:r>
              <a:rPr lang="en-GB" sz="3000" b="1" i="1" dirty="0">
                <a:effectLst/>
                <a:latin typeface="Arial" panose="020B0604020202020204" pitchFamily="34" charset="0"/>
                <a:ea typeface="Calibri" panose="020F0502020204030204" pitchFamily="34" charset="0"/>
                <a:cs typeface="Arial" panose="020B0604020202020204" pitchFamily="34" charset="0"/>
              </a:rPr>
              <a:t> </a:t>
            </a:r>
            <a:r>
              <a:rPr lang="en-GB" sz="3000" b="1" i="1" dirty="0" err="1">
                <a:effectLst/>
                <a:latin typeface="Arial" panose="020B0604020202020204" pitchFamily="34" charset="0"/>
                <a:ea typeface="Calibri" panose="020F0502020204030204" pitchFamily="34" charset="0"/>
                <a:cs typeface="Arial" panose="020B0604020202020204" pitchFamily="34" charset="0"/>
              </a:rPr>
              <a:t>Matěj</a:t>
            </a:r>
            <a:r>
              <a:rPr lang="en-GB" sz="3000" b="1" i="1" dirty="0">
                <a:effectLst/>
                <a:latin typeface="Arial" panose="020B0604020202020204" pitchFamily="34" charset="0"/>
                <a:ea typeface="Calibri" panose="020F0502020204030204" pitchFamily="34" charset="0"/>
                <a:cs typeface="Arial" panose="020B0604020202020204" pitchFamily="34" charset="0"/>
              </a:rPr>
              <a:t>, </a:t>
            </a:r>
            <a:r>
              <a:rPr lang="en-GB" sz="3000" b="1" i="1" dirty="0" err="1">
                <a:effectLst/>
                <a:latin typeface="Arial" panose="020B0604020202020204" pitchFamily="34" charset="0"/>
                <a:ea typeface="Calibri" panose="020F0502020204030204" pitchFamily="34" charset="0"/>
                <a:cs typeface="Arial" panose="020B0604020202020204" pitchFamily="34" charset="0"/>
              </a:rPr>
              <a:t>Vitásek</a:t>
            </a:r>
            <a:r>
              <a:rPr lang="en-GB" sz="3000" b="1" i="1" dirty="0">
                <a:effectLst/>
                <a:latin typeface="Arial" panose="020B0604020202020204" pitchFamily="34" charset="0"/>
                <a:ea typeface="Calibri" panose="020F0502020204030204" pitchFamily="34" charset="0"/>
                <a:cs typeface="Arial" panose="020B0604020202020204" pitchFamily="34" charset="0"/>
              </a:rPr>
              <a:t> Roman, </a:t>
            </a:r>
            <a:r>
              <a:rPr lang="en-GB" sz="3000" b="1" i="1" dirty="0" err="1">
                <a:effectLst/>
                <a:latin typeface="Arial" panose="020B0604020202020204" pitchFamily="34" charset="0"/>
                <a:ea typeface="Calibri" panose="020F0502020204030204" pitchFamily="34" charset="0"/>
                <a:cs typeface="Arial" panose="020B0604020202020204" pitchFamily="34" charset="0"/>
              </a:rPr>
              <a:t>Joura</a:t>
            </a:r>
            <a:r>
              <a:rPr lang="en-GB" sz="3000" b="1" i="1" dirty="0">
                <a:effectLst/>
                <a:latin typeface="Arial" panose="020B0604020202020204" pitchFamily="34" charset="0"/>
                <a:ea typeface="Calibri" panose="020F0502020204030204" pitchFamily="34" charset="0"/>
                <a:cs typeface="Arial" panose="020B0604020202020204" pitchFamily="34" charset="0"/>
              </a:rPr>
              <a:t> Libor, </a:t>
            </a:r>
            <a:r>
              <a:rPr lang="en-GB" sz="3000" b="1" i="1" dirty="0" err="1">
                <a:effectLst/>
                <a:latin typeface="Arial" panose="020B0604020202020204" pitchFamily="34" charset="0"/>
                <a:ea typeface="Calibri" panose="020F0502020204030204" pitchFamily="34" charset="0"/>
                <a:cs typeface="Arial" panose="020B0604020202020204" pitchFamily="34" charset="0"/>
              </a:rPr>
              <a:t>Vokurka</a:t>
            </a:r>
            <a:r>
              <a:rPr lang="en-GB" sz="3000" b="1" i="1" dirty="0">
                <a:effectLst/>
                <a:latin typeface="Arial" panose="020B0604020202020204" pitchFamily="34" charset="0"/>
                <a:ea typeface="Calibri" panose="020F0502020204030204" pitchFamily="34" charset="0"/>
                <a:cs typeface="Arial" panose="020B0604020202020204" pitchFamily="34" charset="0"/>
              </a:rPr>
              <a:t> Jan, </a:t>
            </a:r>
            <a:r>
              <a:rPr lang="en-GB" sz="3000" b="1" i="1" dirty="0" err="1">
                <a:effectLst/>
                <a:latin typeface="Arial" panose="020B0604020202020204" pitchFamily="34" charset="0"/>
                <a:ea typeface="Calibri" panose="020F0502020204030204" pitchFamily="34" charset="0"/>
                <a:cs typeface="Arial" panose="020B0604020202020204" pitchFamily="34" charset="0"/>
              </a:rPr>
              <a:t>Ehrenbergerová</a:t>
            </a:r>
            <a:r>
              <a:rPr lang="en-GB" sz="3000" b="1" i="1" dirty="0">
                <a:effectLst/>
                <a:latin typeface="Arial" panose="020B0604020202020204" pitchFamily="34" charset="0"/>
                <a:ea typeface="Calibri" panose="020F0502020204030204" pitchFamily="34" charset="0"/>
                <a:cs typeface="Arial" panose="020B0604020202020204" pitchFamily="34" charset="0"/>
              </a:rPr>
              <a:t> </a:t>
            </a:r>
            <a:r>
              <a:rPr lang="en-GB" sz="3000" b="1" i="1" dirty="0" err="1">
                <a:effectLst/>
                <a:latin typeface="Arial" panose="020B0604020202020204" pitchFamily="34" charset="0"/>
                <a:ea typeface="Calibri" panose="020F0502020204030204" pitchFamily="34" charset="0"/>
                <a:cs typeface="Arial" panose="020B0604020202020204" pitchFamily="34" charset="0"/>
              </a:rPr>
              <a:t>Lenka</a:t>
            </a:r>
            <a:endParaRPr lang="cs-CZ" sz="30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0" name="TextovéPole 16"/>
          <p:cNvSpPr txBox="1">
            <a:spLocks noChangeArrowheads="1"/>
          </p:cNvSpPr>
          <p:nvPr/>
        </p:nvSpPr>
        <p:spPr bwMode="auto">
          <a:xfrm>
            <a:off x="1277232" y="26505599"/>
            <a:ext cx="1976975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Calibri" panose="020F0502020204030204" pitchFamily="34" charset="0"/>
              </a:defRPr>
            </a:lvl1pPr>
            <a:lvl2pPr marL="742950" indent="-285750">
              <a:defRPr sz="4800">
                <a:solidFill>
                  <a:schemeClr val="tx1"/>
                </a:solidFill>
                <a:latin typeface="Calibri" panose="020F0502020204030204" pitchFamily="34" charset="0"/>
              </a:defRPr>
            </a:lvl2pPr>
            <a:lvl3pPr marL="1143000" indent="-228600">
              <a:defRPr sz="4800">
                <a:solidFill>
                  <a:schemeClr val="tx1"/>
                </a:solidFill>
                <a:latin typeface="Calibri" panose="020F0502020204030204" pitchFamily="34" charset="0"/>
              </a:defRPr>
            </a:lvl3pPr>
            <a:lvl4pPr marL="1600200" indent="-228600">
              <a:defRPr sz="4800">
                <a:solidFill>
                  <a:schemeClr val="tx1"/>
                </a:solidFill>
                <a:latin typeface="Calibri" panose="020F0502020204030204" pitchFamily="34" charset="0"/>
              </a:defRPr>
            </a:lvl4pPr>
            <a:lvl5pPr marL="2057400" indent="-228600">
              <a:defRPr sz="4800">
                <a:solidFill>
                  <a:schemeClr val="tx1"/>
                </a:solidFill>
                <a:latin typeface="Calibri" panose="020F0502020204030204" pitchFamily="34" charset="0"/>
              </a:defRPr>
            </a:lvl5pPr>
            <a:lvl6pPr marL="2514600" indent="-228600" defTabSz="2478088" eaLnBrk="0" fontAlgn="base" hangingPunct="0">
              <a:spcBef>
                <a:spcPct val="0"/>
              </a:spcBef>
              <a:spcAft>
                <a:spcPct val="0"/>
              </a:spcAft>
              <a:defRPr sz="4800">
                <a:solidFill>
                  <a:schemeClr val="tx1"/>
                </a:solidFill>
                <a:latin typeface="Calibri" panose="020F0502020204030204" pitchFamily="34" charset="0"/>
              </a:defRPr>
            </a:lvl6pPr>
            <a:lvl7pPr marL="2971800" indent="-228600" defTabSz="2478088" eaLnBrk="0" fontAlgn="base" hangingPunct="0">
              <a:spcBef>
                <a:spcPct val="0"/>
              </a:spcBef>
              <a:spcAft>
                <a:spcPct val="0"/>
              </a:spcAft>
              <a:defRPr sz="4800">
                <a:solidFill>
                  <a:schemeClr val="tx1"/>
                </a:solidFill>
                <a:latin typeface="Calibri" panose="020F0502020204030204" pitchFamily="34" charset="0"/>
              </a:defRPr>
            </a:lvl7pPr>
            <a:lvl8pPr marL="3429000" indent="-228600" defTabSz="2478088" eaLnBrk="0" fontAlgn="base" hangingPunct="0">
              <a:spcBef>
                <a:spcPct val="0"/>
              </a:spcBef>
              <a:spcAft>
                <a:spcPct val="0"/>
              </a:spcAft>
              <a:defRPr sz="4800">
                <a:solidFill>
                  <a:schemeClr val="tx1"/>
                </a:solidFill>
                <a:latin typeface="Calibri" panose="020F0502020204030204" pitchFamily="34" charset="0"/>
              </a:defRPr>
            </a:lvl8pPr>
            <a:lvl9pPr marL="3886200" indent="-228600" defTabSz="2478088" eaLnBrk="0" fontAlgn="base" hangingPunct="0">
              <a:spcBef>
                <a:spcPct val="0"/>
              </a:spcBef>
              <a:spcAft>
                <a:spcPct val="0"/>
              </a:spcAft>
              <a:defRPr sz="4800">
                <a:solidFill>
                  <a:schemeClr val="tx1"/>
                </a:solidFill>
                <a:latin typeface="Calibri" panose="020F0502020204030204" pitchFamily="34" charset="0"/>
              </a:defRPr>
            </a:lvl9pPr>
          </a:lstStyle>
          <a:p>
            <a:pPr algn="ctr"/>
            <a:r>
              <a:rPr lang="cs-CZ" sz="1600" b="1" dirty="0">
                <a:latin typeface="Arial" panose="020B0604020202020204" pitchFamily="34" charset="0"/>
                <a:cs typeface="Arial" panose="020B0604020202020204" pitchFamily="34" charset="0"/>
              </a:rPr>
              <a:t>REFERENCES</a:t>
            </a:r>
          </a:p>
          <a:p>
            <a:pPr algn="just">
              <a:spcBef>
                <a:spcPts val="600"/>
              </a:spcBef>
            </a:pPr>
            <a:r>
              <a:rPr lang="en-US" sz="1800" dirty="0" err="1">
                <a:effectLst/>
                <a:latin typeface="Arial" panose="020B0604020202020204" pitchFamily="34" charset="0"/>
                <a:ea typeface="Times New Roman" panose="02020603050405020304" pitchFamily="18" charset="0"/>
              </a:rPr>
              <a:t>Aubrecht</a:t>
            </a:r>
            <a:r>
              <a:rPr lang="en-US" sz="1800" dirty="0">
                <a:effectLst/>
                <a:latin typeface="Arial" panose="020B0604020202020204" pitchFamily="34" charset="0"/>
                <a:ea typeface="Times New Roman" panose="02020603050405020304" pitchFamily="18" charset="0"/>
              </a:rPr>
              <a:t>, L., </a:t>
            </a:r>
            <a:r>
              <a:rPr lang="en-US" sz="1800" dirty="0" err="1">
                <a:effectLst/>
                <a:latin typeface="Arial" panose="020B0604020202020204" pitchFamily="34" charset="0"/>
                <a:ea typeface="Times New Roman" panose="02020603050405020304" pitchFamily="18" charset="0"/>
              </a:rPr>
              <a:t>Staněk</a:t>
            </a:r>
            <a:r>
              <a:rPr lang="en-US" sz="1800" dirty="0">
                <a:effectLst/>
                <a:latin typeface="Arial" panose="020B0604020202020204" pitchFamily="34" charset="0"/>
                <a:ea typeface="Times New Roman" panose="02020603050405020304" pitchFamily="18" charset="0"/>
              </a:rPr>
              <a:t>, Z., Koller, J., (2006), Electrical measurement of the absorption surfaces of tree roots by the earth impedance method: 1. Theory, Tree Physiology 26, </a:t>
            </a:r>
            <a:r>
              <a:rPr lang="en-US" sz="1800" dirty="0" smtClean="0">
                <a:effectLst/>
                <a:latin typeface="Arial" panose="020B0604020202020204" pitchFamily="34" charset="0"/>
                <a:ea typeface="Times New Roman" panose="02020603050405020304" pitchFamily="18" charset="0"/>
              </a:rPr>
              <a:t>1105–1112</a:t>
            </a:r>
            <a:endParaRPr lang="cs-CZ" sz="1800" dirty="0">
              <a:latin typeface="Times New Roman" panose="02020603050405020304" pitchFamily="18" charset="0"/>
              <a:ea typeface="Times New Roman" panose="02020603050405020304" pitchFamily="18" charset="0"/>
            </a:endParaRPr>
          </a:p>
          <a:p>
            <a:pPr algn="just">
              <a:spcBef>
                <a:spcPts val="600"/>
              </a:spcBef>
            </a:pPr>
            <a:r>
              <a:rPr lang="en-GB" sz="1800" dirty="0" err="1" smtClean="0">
                <a:effectLst/>
                <a:latin typeface="Arial" panose="020B0604020202020204" pitchFamily="34" charset="0"/>
                <a:ea typeface="Calibri" panose="020F0502020204030204" pitchFamily="34" charset="0"/>
                <a:cs typeface="Times New Roman" panose="02020603050405020304" pitchFamily="18" charset="0"/>
              </a:rPr>
              <a:t>Cassiani</a:t>
            </a:r>
            <a:r>
              <a:rPr lang="en-GB" sz="1800" dirty="0">
                <a:effectLst/>
                <a:latin typeface="Arial" panose="020B0604020202020204" pitchFamily="34" charset="0"/>
                <a:ea typeface="Calibri" panose="020F0502020204030204" pitchFamily="34" charset="0"/>
                <a:cs typeface="Times New Roman" panose="02020603050405020304" pitchFamily="18" charset="0"/>
              </a:rPr>
              <a:t>, G.,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Boaga</a:t>
            </a:r>
            <a:r>
              <a:rPr lang="en-GB" sz="1800" dirty="0">
                <a:effectLst/>
                <a:latin typeface="Arial" panose="020B0604020202020204" pitchFamily="34" charset="0"/>
                <a:ea typeface="Calibri" panose="020F0502020204030204" pitchFamily="34" charset="0"/>
                <a:cs typeface="Times New Roman" panose="02020603050405020304" pitchFamily="18" charset="0"/>
              </a:rPr>
              <a:t>, J.,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Vanella</a:t>
            </a:r>
            <a:r>
              <a:rPr lang="en-GB" sz="1800" dirty="0">
                <a:effectLst/>
                <a:latin typeface="Arial" panose="020B0604020202020204" pitchFamily="34" charset="0"/>
                <a:ea typeface="Calibri" panose="020F0502020204030204" pitchFamily="34" charset="0"/>
                <a:cs typeface="Times New Roman" panose="02020603050405020304" pitchFamily="18" charset="0"/>
              </a:rPr>
              <a:t>, D., Perri, MT.,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Consoli</a:t>
            </a:r>
            <a:r>
              <a:rPr lang="en-GB" sz="1800" dirty="0">
                <a:effectLst/>
                <a:latin typeface="Arial" panose="020B0604020202020204" pitchFamily="34" charset="0"/>
                <a:ea typeface="Calibri" panose="020F0502020204030204" pitchFamily="34" charset="0"/>
                <a:cs typeface="Times New Roman" panose="02020603050405020304" pitchFamily="18" charset="0"/>
              </a:rPr>
              <a:t>, S., (2015) Monitoring and modelling of soil–plant interactions: the joint use of ERT, sap flow and eddy covariance data to characterize the volume of an orange tree root zone. Hydrology and Earth System Sciences </a:t>
            </a:r>
            <a:r>
              <a:rPr lang="en-GB" sz="1800" dirty="0" smtClean="0">
                <a:effectLst/>
                <a:latin typeface="Arial" panose="020B0604020202020204" pitchFamily="34" charset="0"/>
                <a:ea typeface="Calibri" panose="020F0502020204030204" pitchFamily="34" charset="0"/>
                <a:cs typeface="Times New Roman" panose="02020603050405020304" pitchFamily="18" charset="0"/>
              </a:rPr>
              <a:t>19:2213-2225</a:t>
            </a:r>
            <a:endParaRPr lang="cs-CZ" sz="1800" dirty="0">
              <a:ea typeface="Calibri" panose="020F0502020204030204" pitchFamily="34" charset="0"/>
              <a:cs typeface="Times New Roman" panose="02020603050405020304" pitchFamily="18" charset="0"/>
            </a:endParaRPr>
          </a:p>
          <a:p>
            <a:pPr algn="just">
              <a:spcBef>
                <a:spcPts val="600"/>
              </a:spcBef>
            </a:pPr>
            <a:r>
              <a:rPr lang="en-GB" sz="1800" dirty="0" err="1" smtClean="0">
                <a:effectLst/>
                <a:latin typeface="Arial" panose="020B0604020202020204" pitchFamily="34" charset="0"/>
                <a:ea typeface="Calibri" panose="020F0502020204030204" pitchFamily="34" charset="0"/>
                <a:cs typeface="Times New Roman" panose="02020603050405020304" pitchFamily="18" charset="0"/>
              </a:rPr>
              <a:t>Hruška</a:t>
            </a:r>
            <a:r>
              <a:rPr lang="en-GB" sz="1800" dirty="0">
                <a:effectLst/>
                <a:latin typeface="Arial" panose="020B0604020202020204" pitchFamily="34" charset="0"/>
                <a:ea typeface="Calibri" panose="020F0502020204030204" pitchFamily="34" charset="0"/>
                <a:cs typeface="Times New Roman" panose="02020603050405020304" pitchFamily="18" charset="0"/>
              </a:rPr>
              <a:t>, J.,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Čermák</a:t>
            </a:r>
            <a:r>
              <a:rPr lang="en-GB" sz="1800" dirty="0">
                <a:effectLst/>
                <a:latin typeface="Arial" panose="020B0604020202020204" pitchFamily="34" charset="0"/>
                <a:ea typeface="Calibri" panose="020F0502020204030204" pitchFamily="34" charset="0"/>
                <a:cs typeface="Times New Roman" panose="02020603050405020304" pitchFamily="18" charset="0"/>
              </a:rPr>
              <a:t>, J,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Šustek</a:t>
            </a:r>
            <a:r>
              <a:rPr lang="en-GB" sz="1800" dirty="0">
                <a:effectLst/>
                <a:latin typeface="Arial" panose="020B0604020202020204" pitchFamily="34" charset="0"/>
                <a:ea typeface="Calibri" panose="020F0502020204030204" pitchFamily="34" charset="0"/>
                <a:cs typeface="Times New Roman" panose="02020603050405020304" pitchFamily="18" charset="0"/>
              </a:rPr>
              <a:t>, S., (1999). Mapping tree root systems with ground-penetrating radar, Tree physiology, 19(2), </a:t>
            </a:r>
            <a:r>
              <a:rPr lang="en-GB" sz="1800" dirty="0" smtClean="0">
                <a:effectLst/>
                <a:latin typeface="Arial" panose="020B0604020202020204" pitchFamily="34" charset="0"/>
                <a:ea typeface="Calibri" panose="020F0502020204030204" pitchFamily="34" charset="0"/>
                <a:cs typeface="Times New Roman" panose="02020603050405020304" pitchFamily="18" charset="0"/>
              </a:rPr>
              <a:t>125-130</a:t>
            </a:r>
            <a:endParaRPr lang="cs-CZ" sz="1800" dirty="0">
              <a:ea typeface="Calibri" panose="020F0502020204030204" pitchFamily="34" charset="0"/>
              <a:cs typeface="Times New Roman" panose="02020603050405020304" pitchFamily="18" charset="0"/>
            </a:endParaRPr>
          </a:p>
          <a:p>
            <a:pPr algn="just">
              <a:spcBef>
                <a:spcPts val="600"/>
              </a:spcBef>
            </a:pPr>
            <a:r>
              <a:rPr lang="es-ES" sz="1800" dirty="0" smtClean="0">
                <a:effectLst/>
                <a:latin typeface="Arial" panose="020B0604020202020204" pitchFamily="34" charset="0"/>
                <a:ea typeface="Calibri" panose="020F0502020204030204" pitchFamily="34" charset="0"/>
                <a:cs typeface="Times New Roman" panose="02020603050405020304" pitchFamily="18" charset="0"/>
              </a:rPr>
              <a:t>Majewski</a:t>
            </a:r>
            <a:r>
              <a:rPr lang="es-ES" sz="1800" dirty="0">
                <a:effectLst/>
                <a:latin typeface="Arial" panose="020B0604020202020204" pitchFamily="34" charset="0"/>
                <a:ea typeface="Calibri" panose="020F0502020204030204" pitchFamily="34" charset="0"/>
                <a:cs typeface="Times New Roman" panose="02020603050405020304" pitchFamily="18" charset="0"/>
              </a:rPr>
              <a:t>, R.S., Valenta, J., Tábořík, P., et al. </a:t>
            </a:r>
            <a:r>
              <a:rPr lang="en-GB" sz="1800" dirty="0">
                <a:effectLst/>
                <a:latin typeface="Arial" panose="020B0604020202020204" pitchFamily="34" charset="0"/>
                <a:ea typeface="Calibri" panose="020F0502020204030204" pitchFamily="34" charset="0"/>
                <a:cs typeface="Times New Roman" panose="02020603050405020304" pitchFamily="18" charset="0"/>
              </a:rPr>
              <a:t>(2022) Geophysical imaging of tree root absorption and conduction zones under field conditions: a comparison of common geoelectrical methods. Plant Soil 481, 447–473</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cs-CZ" sz="1600" b="1" dirty="0">
                <a:latin typeface="Arial" panose="020B0604020202020204" pitchFamily="34" charset="0"/>
                <a:cs typeface="Arial" panose="020B0604020202020204" pitchFamily="34" charset="0"/>
              </a:rPr>
              <a:t>ACKNOWLEDGEMENT</a:t>
            </a:r>
          </a:p>
          <a:p>
            <a:pPr algn="ctr"/>
            <a:r>
              <a:rPr lang="en-US" sz="1800" dirty="0">
                <a:effectLst/>
                <a:latin typeface="Arial" panose="020B0604020202020204" pitchFamily="34" charset="0"/>
                <a:ea typeface="TimesNewRomanPSMT"/>
                <a:cs typeface="Times New Roman" panose="02020603050405020304" pitchFamily="18" charset="0"/>
              </a:rPr>
              <a:t>The project </a:t>
            </a:r>
            <a:r>
              <a:rPr lang="en-GB" sz="1800" dirty="0">
                <a:effectLst/>
                <a:latin typeface="Arial" panose="020B0604020202020204" pitchFamily="34" charset="0"/>
                <a:ea typeface="TimesNewRomanPSMT"/>
                <a:cs typeface="Times New Roman" panose="02020603050405020304" pitchFamily="18" charset="0"/>
              </a:rPr>
              <a:t>I</a:t>
            </a:r>
            <a:r>
              <a:rPr lang="cs-CZ" sz="1800" dirty="0">
                <a:effectLst/>
                <a:latin typeface="Arial" panose="020B0604020202020204" pitchFamily="34" charset="0"/>
              </a:rPr>
              <a:t>GA-FFWT-23-TP-010</a:t>
            </a:r>
            <a:r>
              <a:rPr lang="en-GB" sz="1800" dirty="0">
                <a:effectLst/>
                <a:latin typeface="Arial" panose="020B0604020202020204" pitchFamily="34" charset="0"/>
                <a:ea typeface="TimesNewRomanPSMT"/>
                <a:cs typeface="Times New Roman" panose="02020603050405020304" pitchFamily="18" charset="0"/>
              </a:rPr>
              <a:t> </a:t>
            </a:r>
            <a:r>
              <a:rPr lang="en-US" sz="1800" dirty="0">
                <a:effectLst/>
                <a:latin typeface="Arial" panose="020B0604020202020204" pitchFamily="34" charset="0"/>
                <a:ea typeface="TimesNewRomanPSMT"/>
                <a:cs typeface="Times New Roman" panose="02020603050405020304" pitchFamily="18" charset="0"/>
              </a:rPr>
              <a:t>was supported by the Specific University Research Fund MENDELU.</a:t>
            </a:r>
            <a:r>
              <a:rPr lang="en-GB" sz="1800" dirty="0">
                <a:effectLst/>
                <a:latin typeface="Arial" panose="020B0604020202020204" pitchFamily="34" charset="0"/>
                <a:ea typeface="TimesNewRomanPSMT"/>
                <a:cs typeface="Times New Roman" panose="02020603050405020304" pitchFamily="18" charset="0"/>
              </a:rPr>
              <a:t> </a:t>
            </a:r>
            <a:r>
              <a:rPr lang="en-US" sz="1700" dirty="0">
                <a:latin typeface="Arial" panose="020B0604020202020204" pitchFamily="34" charset="0"/>
                <a:cs typeface="Arial" panose="020B0604020202020204" pitchFamily="34" charset="0"/>
              </a:rPr>
              <a:t> </a:t>
            </a:r>
            <a:endParaRPr lang="cs-CZ" sz="1700" dirty="0">
              <a:latin typeface="Arial" panose="020B0604020202020204" pitchFamily="34" charset="0"/>
              <a:cs typeface="Arial" panose="020B0604020202020204" pitchFamily="34" charset="0"/>
            </a:endParaRPr>
          </a:p>
        </p:txBody>
      </p:sp>
      <p:sp>
        <p:nvSpPr>
          <p:cNvPr id="23" name="TextovéPole 22">
            <a:extLst>
              <a:ext uri="{FF2B5EF4-FFF2-40B4-BE49-F238E27FC236}">
                <a16:creationId xmlns:a16="http://schemas.microsoft.com/office/drawing/2014/main" id="{ABB30BB6-C661-222B-698D-2DDF250C938E}"/>
              </a:ext>
            </a:extLst>
          </p:cNvPr>
          <p:cNvSpPr txBox="1"/>
          <p:nvPr/>
        </p:nvSpPr>
        <p:spPr>
          <a:xfrm>
            <a:off x="1362718" y="29684215"/>
            <a:ext cx="10691446" cy="369332"/>
          </a:xfrm>
          <a:prstGeom prst="rect">
            <a:avLst/>
          </a:prstGeom>
          <a:noFill/>
        </p:spPr>
        <p:txBody>
          <a:bodyPr wrap="square">
            <a:spAutoFit/>
          </a:bodyPr>
          <a:lstStyle/>
          <a:p>
            <a:r>
              <a:rPr lang="cs-CZ" dirty="0">
                <a:latin typeface="Arial" panose="020B0604020202020204" pitchFamily="34" charset="0"/>
                <a:cs typeface="Arial" panose="020B0604020202020204" pitchFamily="34" charset="0"/>
              </a:rPr>
              <a:t>https://www.ldf.mendelu.cz/</a:t>
            </a:r>
          </a:p>
        </p:txBody>
      </p:sp>
      <p:sp>
        <p:nvSpPr>
          <p:cNvPr id="25" name="Obdélník 24">
            <a:extLst>
              <a:ext uri="{FF2B5EF4-FFF2-40B4-BE49-F238E27FC236}">
                <a16:creationId xmlns:a16="http://schemas.microsoft.com/office/drawing/2014/main" id="{7C57AF8D-2B3B-B922-AE58-573B0D25C3D0}"/>
              </a:ext>
            </a:extLst>
          </p:cNvPr>
          <p:cNvSpPr/>
          <p:nvPr/>
        </p:nvSpPr>
        <p:spPr>
          <a:xfrm>
            <a:off x="-1" y="-1"/>
            <a:ext cx="755520" cy="30275213"/>
          </a:xfrm>
          <a:prstGeom prst="rect">
            <a:avLst/>
          </a:prstGeom>
          <a:solidFill>
            <a:srgbClr val="0A5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7" dirty="0"/>
          </a:p>
        </p:txBody>
      </p:sp>
      <p:pic>
        <p:nvPicPr>
          <p:cNvPr id="29" name="Obrázek 28">
            <a:extLst>
              <a:ext uri="{FF2B5EF4-FFF2-40B4-BE49-F238E27FC236}">
                <a16:creationId xmlns:a16="http://schemas.microsoft.com/office/drawing/2014/main" id="{95E0879A-39C7-31A5-3C22-98E7053D1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5511" y="28520547"/>
            <a:ext cx="3471478" cy="1689246"/>
          </a:xfrm>
          <a:prstGeom prst="rect">
            <a:avLst/>
          </a:prstGeom>
        </p:spPr>
      </p:pic>
      <p:sp>
        <p:nvSpPr>
          <p:cNvPr id="8" name="TextovéPole 7">
            <a:extLst>
              <a:ext uri="{FF2B5EF4-FFF2-40B4-BE49-F238E27FC236}">
                <a16:creationId xmlns:a16="http://schemas.microsoft.com/office/drawing/2014/main" id="{86213FE4-F5D8-C827-4487-2E4601E6344F}"/>
              </a:ext>
            </a:extLst>
          </p:cNvPr>
          <p:cNvSpPr txBox="1"/>
          <p:nvPr/>
        </p:nvSpPr>
        <p:spPr>
          <a:xfrm>
            <a:off x="1589790" y="4473493"/>
            <a:ext cx="19060410" cy="1723549"/>
          </a:xfrm>
          <a:prstGeom prst="rect">
            <a:avLst/>
          </a:prstGeom>
          <a:noFill/>
        </p:spPr>
        <p:txBody>
          <a:bodyPr wrap="square" rtlCol="0">
            <a:spAutoFit/>
          </a:bodyPr>
          <a:lstStyle/>
          <a:p>
            <a:pPr algn="just"/>
            <a:r>
              <a:rPr lang="cs-CZ" sz="2800" b="1" dirty="0">
                <a:latin typeface="Arial" panose="020B0604020202020204" pitchFamily="34" charset="0"/>
                <a:ea typeface="Times New Roman" panose="02020603050405020304" pitchFamily="18" charset="0"/>
              </a:rPr>
              <a:t>THE AIMS OF THE PROJECT</a:t>
            </a:r>
            <a:endParaRPr lang="cs-CZ" sz="2800" b="1" dirty="0">
              <a:effectLst/>
              <a:latin typeface="Arial" panose="020B0604020202020204" pitchFamily="34" charset="0"/>
              <a:ea typeface="Times New Roman" panose="02020603050405020304" pitchFamily="18" charset="0"/>
            </a:endParaRPr>
          </a:p>
          <a:p>
            <a:pPr algn="just"/>
            <a:r>
              <a:rPr lang="en-US" sz="2600" dirty="0">
                <a:effectLst/>
                <a:latin typeface="Arial" panose="020B0604020202020204" pitchFamily="34" charset="0"/>
                <a:ea typeface="Times New Roman" panose="02020603050405020304" pitchFamily="18" charset="0"/>
              </a:rPr>
              <a:t>This project evaluates the possibility of using geophysical measurements in modern analyses applicable to forestry practice</a:t>
            </a:r>
            <a:r>
              <a:rPr lang="cs-CZ" sz="2600" dirty="0">
                <a:effectLst/>
                <a:latin typeface="Arial" panose="020B0604020202020204" pitchFamily="34" charset="0"/>
                <a:ea typeface="Times New Roman" panose="02020603050405020304" pitchFamily="18" charset="0"/>
              </a:rPr>
              <a:t> </a:t>
            </a:r>
            <a:r>
              <a:rPr lang="cs-CZ" sz="2600" dirty="0">
                <a:latin typeface="Arial" panose="020B0604020202020204" pitchFamily="34" charset="0"/>
                <a:ea typeface="Times New Roman" panose="02020603050405020304" pitchFamily="18" charset="0"/>
              </a:rPr>
              <a:t>f</a:t>
            </a:r>
            <a:r>
              <a:rPr lang="en-US" sz="2600" dirty="0">
                <a:effectLst/>
                <a:latin typeface="Arial" panose="020B0604020202020204" pitchFamily="34" charset="0"/>
                <a:ea typeface="Times New Roman" panose="02020603050405020304" pitchFamily="18" charset="0"/>
              </a:rPr>
              <a:t>or the purpose of a more detailed assessment of the influence of vegetation on the physical and chemical properties of the soil</a:t>
            </a:r>
            <a:r>
              <a:rPr lang="cs-CZ" sz="2600" dirty="0">
                <a:effectLst/>
                <a:latin typeface="Arial" panose="020B0604020202020204" pitchFamily="34" charset="0"/>
                <a:ea typeface="Times New Roman" panose="02020603050405020304" pitchFamily="18" charset="0"/>
              </a:rPr>
              <a:t>. </a:t>
            </a:r>
            <a:r>
              <a:rPr lang="en-GB" sz="2600" dirty="0">
                <a:effectLst/>
                <a:latin typeface="Arial" panose="020B0604020202020204" pitchFamily="34" charset="0"/>
                <a:ea typeface="Times New Roman" panose="02020603050405020304" pitchFamily="18" charset="0"/>
              </a:rPr>
              <a:t>Our aim was to estimate the efficiency of geophysical surveying in forest conditions. </a:t>
            </a:r>
            <a:endParaRPr lang="cs-CZ" sz="2600" dirty="0"/>
          </a:p>
        </p:txBody>
      </p:sp>
      <p:sp>
        <p:nvSpPr>
          <p:cNvPr id="10" name="TextovéPole 9">
            <a:extLst>
              <a:ext uri="{FF2B5EF4-FFF2-40B4-BE49-F238E27FC236}">
                <a16:creationId xmlns:a16="http://schemas.microsoft.com/office/drawing/2014/main" id="{45D642E7-D907-628C-15D2-A1D376FC15AF}"/>
              </a:ext>
            </a:extLst>
          </p:cNvPr>
          <p:cNvSpPr txBox="1"/>
          <p:nvPr/>
        </p:nvSpPr>
        <p:spPr>
          <a:xfrm>
            <a:off x="1589788" y="11564148"/>
            <a:ext cx="9421112" cy="6171241"/>
          </a:xfrm>
          <a:prstGeom prst="rect">
            <a:avLst/>
          </a:prstGeom>
          <a:noFill/>
        </p:spPr>
        <p:txBody>
          <a:bodyPr wrap="square" rtlCol="0">
            <a:spAutoFit/>
          </a:bodyPr>
          <a:lstStyle/>
          <a:p>
            <a:r>
              <a:rPr lang="cs-CZ" sz="2800" b="1" dirty="0">
                <a:latin typeface="Arial" panose="020B0604020202020204" pitchFamily="34" charset="0"/>
                <a:cs typeface="Arial" panose="020B0604020202020204" pitchFamily="34" charset="0"/>
              </a:rPr>
              <a:t>THE METHODS AND MATERIALS</a:t>
            </a:r>
          </a:p>
          <a:p>
            <a:pPr marL="274320" indent="-274320" algn="just">
              <a:spcBef>
                <a:spcPts val="1200"/>
              </a:spcBef>
              <a:spcAft>
                <a:spcPts val="0"/>
              </a:spcAft>
            </a:pPr>
            <a:r>
              <a:rPr lang="en-US" sz="2600" b="0" kern="0" cap="all" dirty="0">
                <a:effectLst/>
                <a:latin typeface="Arial" panose="020B0604020202020204" pitchFamily="34" charset="0"/>
                <a:ea typeface="Times New Roman" panose="02020603050405020304" pitchFamily="18" charset="0"/>
                <a:cs typeface="Arial" panose="020B0604020202020204" pitchFamily="34" charset="0"/>
              </a:rPr>
              <a:t>Experimental sites</a:t>
            </a:r>
            <a:endParaRPr lang="cs-CZ" sz="2600" b="1" kern="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2600" dirty="0">
                <a:effectLst/>
                <a:latin typeface="Arial" panose="020B0604020202020204" pitchFamily="34" charset="0"/>
                <a:ea typeface="Calibri" panose="020F0502020204030204" pitchFamily="34" charset="0"/>
              </a:rPr>
              <a:t>The research plots are located in the forest stands of the University enterprise Masaryk Forest in </a:t>
            </a:r>
            <a:r>
              <a:rPr lang="en-GB" sz="2600" dirty="0" err="1">
                <a:effectLst/>
                <a:latin typeface="Arial" panose="020B0604020202020204" pitchFamily="34" charset="0"/>
                <a:ea typeface="Calibri" panose="020F0502020204030204" pitchFamily="34" charset="0"/>
              </a:rPr>
              <a:t>Křtiny</a:t>
            </a:r>
            <a:r>
              <a:rPr lang="en-GB" sz="2600" dirty="0">
                <a:effectLst/>
                <a:latin typeface="Arial" panose="020B0604020202020204" pitchFamily="34" charset="0"/>
                <a:ea typeface="Calibri" panose="020F0502020204030204" pitchFamily="34" charset="0"/>
              </a:rPr>
              <a:t>. Four 16x16m research plots of 40, 60, and 123 years, and uneven-aged European beech were selected. The geodesic grid of 1x1 m was established on each site allowing soil </a:t>
            </a:r>
            <a:r>
              <a:rPr lang="cs-CZ" sz="2600" dirty="0">
                <a:effectLst/>
                <a:latin typeface="Arial" panose="020B0604020202020204" pitchFamily="34" charset="0"/>
                <a:ea typeface="Calibri" panose="020F0502020204030204" pitchFamily="34" charset="0"/>
              </a:rPr>
              <a:t>sample</a:t>
            </a:r>
            <a:r>
              <a:rPr lang="en-GB" sz="2600" dirty="0">
                <a:effectLst/>
                <a:latin typeface="Arial" panose="020B0604020202020204" pitchFamily="34" charset="0"/>
                <a:ea typeface="Calibri" panose="020F0502020204030204" pitchFamily="34" charset="0"/>
              </a:rPr>
              <a:t> excavation</a:t>
            </a:r>
            <a:endParaRPr lang="cs-CZ" sz="2600" dirty="0">
              <a:effectLst/>
              <a:latin typeface="Arial" panose="020B0604020202020204" pitchFamily="34" charset="0"/>
              <a:ea typeface="Calibri" panose="020F0502020204030204" pitchFamily="34" charset="0"/>
            </a:endParaRPr>
          </a:p>
          <a:p>
            <a:endParaRPr lang="cs-CZ" sz="1800" dirty="0">
              <a:effectLst/>
              <a:latin typeface="Arial" panose="020B0604020202020204" pitchFamily="34" charset="0"/>
              <a:ea typeface="Calibri" panose="020F0502020204030204" pitchFamily="34" charset="0"/>
            </a:endParaRPr>
          </a:p>
          <a:p>
            <a:r>
              <a:rPr lang="en-US" sz="2600" cap="all" dirty="0">
                <a:effectLst/>
                <a:latin typeface="Arial" panose="020B0604020202020204" pitchFamily="34" charset="0"/>
                <a:ea typeface="Calibri" panose="020F0502020204030204" pitchFamily="34" charset="0"/>
                <a:cs typeface="Arial" panose="020B0604020202020204" pitchFamily="34" charset="0"/>
              </a:rPr>
              <a:t>Geophysical surveys</a:t>
            </a:r>
            <a:endParaRPr lang="cs-CZ" sz="26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Geophysical surveys of ERT and EMI were run at all four forest sites. </a:t>
            </a:r>
            <a:r>
              <a:rPr lang="en-GB" sz="2600" dirty="0">
                <a:effectLst/>
                <a:latin typeface="Arial" panose="020B0604020202020204" pitchFamily="34" charset="0"/>
                <a:ea typeface="Calibri" panose="020F0502020204030204" pitchFamily="34" charset="0"/>
                <a:cs typeface="Times New Roman" panose="02020603050405020304" pitchFamily="18" charset="0"/>
              </a:rPr>
              <a:t>Electrical resistivity tomography was performed using ARES II resistivity meter (GF Instruments, Czech Republic) and dipole electromagnetic profiling CMD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MiniExplorer</a:t>
            </a:r>
            <a:r>
              <a:rPr lang="en-GB" sz="2600" dirty="0">
                <a:effectLst/>
                <a:latin typeface="Arial" panose="020B0604020202020204" pitchFamily="34" charset="0"/>
                <a:ea typeface="Calibri" panose="020F0502020204030204" pitchFamily="34" charset="0"/>
                <a:cs typeface="Times New Roman" panose="02020603050405020304" pitchFamily="18" charset="0"/>
              </a:rPr>
              <a:t> instrument (GF Instruments, Czech Republic).</a:t>
            </a:r>
            <a:endParaRPr lang="cs-CZ" sz="26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ovéPole 13">
            <a:extLst>
              <a:ext uri="{FF2B5EF4-FFF2-40B4-BE49-F238E27FC236}">
                <a16:creationId xmlns:a16="http://schemas.microsoft.com/office/drawing/2014/main" id="{BEE8DEDD-7A5D-EBBD-E256-104C3C26F1E2}"/>
              </a:ext>
            </a:extLst>
          </p:cNvPr>
          <p:cNvSpPr txBox="1"/>
          <p:nvPr/>
        </p:nvSpPr>
        <p:spPr>
          <a:xfrm>
            <a:off x="1589790" y="17999811"/>
            <a:ext cx="9102022" cy="2939266"/>
          </a:xfrm>
          <a:prstGeom prst="rect">
            <a:avLst/>
          </a:prstGeom>
          <a:noFill/>
        </p:spPr>
        <p:txBody>
          <a:bodyPr wrap="square" rtlCol="0">
            <a:spAutoFit/>
          </a:bodyPr>
          <a:lstStyle/>
          <a:p>
            <a:pPr>
              <a:lnSpc>
                <a:spcPct val="150000"/>
              </a:lnSpc>
            </a:pPr>
            <a:r>
              <a:rPr lang="cs-CZ" sz="2800" b="1" dirty="0">
                <a:latin typeface="Arial" panose="020B0604020202020204" pitchFamily="34" charset="0"/>
                <a:cs typeface="Arial" panose="020B0604020202020204" pitchFamily="34" charset="0"/>
              </a:rPr>
              <a:t>RESULTS</a:t>
            </a:r>
          </a:p>
          <a:p>
            <a:pPr>
              <a:lnSpc>
                <a:spcPct val="150000"/>
              </a:lnSpc>
            </a:pPr>
            <a:r>
              <a:rPr lang="cs-CZ" sz="2600" dirty="0">
                <a:latin typeface="Arial" panose="020B0604020202020204" pitchFamily="34" charset="0"/>
                <a:cs typeface="Arial" panose="020B0604020202020204" pitchFamily="34" charset="0"/>
              </a:rPr>
              <a:t>GEOPHYSICAL SURVEYING</a:t>
            </a:r>
          </a:p>
          <a:p>
            <a:pPr algn="just"/>
            <a:r>
              <a:rPr lang="en-GB" sz="2600" dirty="0">
                <a:effectLst/>
                <a:latin typeface="Arial" panose="020B0604020202020204" pitchFamily="34" charset="0"/>
                <a:ea typeface="Calibri" panose="020F0502020204030204" pitchFamily="34" charset="0"/>
              </a:rPr>
              <a:t>ERT and DEMP provided </a:t>
            </a:r>
            <a:r>
              <a:rPr lang="en-US" sz="2600" dirty="0">
                <a:effectLst/>
                <a:latin typeface="Arial" panose="020B0604020202020204" pitchFamily="34" charset="0"/>
                <a:ea typeface="Calibri" panose="020F0502020204030204" pitchFamily="34" charset="0"/>
              </a:rPr>
              <a:t>resistivity distribution maps on European beech sites for varying depths [Fig. </a:t>
            </a:r>
            <a:r>
              <a:rPr lang="cs-CZ" sz="2600" dirty="0">
                <a:effectLst/>
                <a:latin typeface="Arial" panose="020B0604020202020204" pitchFamily="34" charset="0"/>
                <a:ea typeface="Calibri" panose="020F0502020204030204" pitchFamily="34" charset="0"/>
              </a:rPr>
              <a:t>2</a:t>
            </a:r>
            <a:r>
              <a:rPr lang="en-US" sz="2600" dirty="0">
                <a:effectLst/>
                <a:latin typeface="Arial" panose="020B0604020202020204" pitchFamily="34" charset="0"/>
                <a:ea typeface="Calibri" panose="020F0502020204030204" pitchFamily="34" charset="0"/>
              </a:rPr>
              <a:t>]</a:t>
            </a:r>
            <a:r>
              <a:rPr lang="cs-CZ" sz="2600" dirty="0">
                <a:effectLst/>
                <a:latin typeface="Arial" panose="020B0604020202020204" pitchFamily="34" charset="0"/>
                <a:ea typeface="Calibri" panose="020F0502020204030204" pitchFamily="34" charset="0"/>
              </a:rPr>
              <a:t>.</a:t>
            </a:r>
          </a:p>
          <a:p>
            <a:endParaRPr lang="cs-CZ" sz="2600" dirty="0">
              <a:effectLst/>
              <a:latin typeface="Arial" panose="020B0604020202020204" pitchFamily="34" charset="0"/>
              <a:ea typeface="Calibri" panose="020F0502020204030204" pitchFamily="34" charset="0"/>
            </a:endParaRPr>
          </a:p>
          <a:p>
            <a:endParaRPr lang="cs-CZ" sz="2600" dirty="0">
              <a:latin typeface="Arial" panose="020B0604020202020204" pitchFamily="34" charset="0"/>
              <a:cs typeface="Arial" panose="020B0604020202020204" pitchFamily="34" charset="0"/>
            </a:endParaRPr>
          </a:p>
        </p:txBody>
      </p:sp>
      <p:pic>
        <p:nvPicPr>
          <p:cNvPr id="21" name="Obraz 1">
            <a:extLst>
              <a:ext uri="{FF2B5EF4-FFF2-40B4-BE49-F238E27FC236}">
                <a16:creationId xmlns:a16="http://schemas.microsoft.com/office/drawing/2014/main" id="{33F482E7-602E-D635-AE96-CAC3C70FC3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788" y="20110338"/>
            <a:ext cx="7325611" cy="5751880"/>
          </a:xfrm>
          <a:prstGeom prst="rect">
            <a:avLst/>
          </a:prstGeom>
          <a:noFill/>
          <a:ln w="9525">
            <a:noFill/>
            <a:miter lim="800000"/>
            <a:headEnd/>
            <a:tailEnd/>
          </a:ln>
        </p:spPr>
      </p:pic>
      <p:sp>
        <p:nvSpPr>
          <p:cNvPr id="27" name="TextovéPole 26">
            <a:extLst>
              <a:ext uri="{FF2B5EF4-FFF2-40B4-BE49-F238E27FC236}">
                <a16:creationId xmlns:a16="http://schemas.microsoft.com/office/drawing/2014/main" id="{93520825-B20E-91B6-C212-FCDF89CDA1E7}"/>
              </a:ext>
            </a:extLst>
          </p:cNvPr>
          <p:cNvSpPr txBox="1"/>
          <p:nvPr/>
        </p:nvSpPr>
        <p:spPr>
          <a:xfrm>
            <a:off x="11372850" y="12178974"/>
            <a:ext cx="9277350" cy="5960606"/>
          </a:xfrm>
          <a:prstGeom prst="rect">
            <a:avLst/>
          </a:prstGeom>
          <a:noFill/>
        </p:spPr>
        <p:txBody>
          <a:bodyPr wrap="square" rtlCol="0">
            <a:spAutoFit/>
          </a:bodyPr>
          <a:lstStyle/>
          <a:p>
            <a:pPr algn="just">
              <a:spcAft>
                <a:spcPts val="800"/>
              </a:spcAft>
            </a:pPr>
            <a:r>
              <a:rPr lang="en-US" sz="2600" cap="all" dirty="0">
                <a:effectLst/>
                <a:latin typeface="Arial" panose="020B0604020202020204" pitchFamily="34" charset="0"/>
                <a:ea typeface="Calibri" panose="020F0502020204030204" pitchFamily="34" charset="0"/>
                <a:cs typeface="Arial" panose="020B0604020202020204" pitchFamily="34" charset="0"/>
              </a:rPr>
              <a:t>site imagining</a:t>
            </a:r>
            <a:endParaRPr lang="cs-CZ" sz="26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GB" sz="2600" dirty="0">
                <a:effectLst/>
                <a:latin typeface="Arial" panose="020B0604020202020204" pitchFamily="34" charset="0"/>
                <a:ea typeface="Calibri" panose="020F0502020204030204" pitchFamily="34" charset="0"/>
                <a:cs typeface="Arial" panose="020B0604020202020204" pitchFamily="34" charset="0"/>
              </a:rPr>
              <a:t>Terrestrial close-range photogrammetric data was taken for each plot and processed into the form of point clouds, digital surface models, and orthophotos. Point clouds of the entire area including trees were captured by Faro Focus 3D terrestrial laser scanner. The resulting point clouds will be used to derive tree positions, DBH, heights, and other forest or canopy variables.</a:t>
            </a:r>
            <a:endParaRPr lang="cs-CZ" sz="26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endParaRPr lang="cs-CZ"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cs-CZ" sz="2600" dirty="0">
                <a:latin typeface="Arial" panose="020B0604020202020204" pitchFamily="34" charset="0"/>
                <a:ea typeface="Calibri" panose="020F0502020204030204" pitchFamily="34" charset="0"/>
                <a:cs typeface="Arial" panose="020B0604020202020204" pitchFamily="34" charset="0"/>
              </a:rPr>
              <a:t>ROOT SYSTEM AIR UNCOVERING</a:t>
            </a:r>
          </a:p>
          <a:p>
            <a:pPr algn="just">
              <a:spcAft>
                <a:spcPts val="800"/>
              </a:spcAft>
            </a:pPr>
            <a:r>
              <a:rPr lang="en-GB" sz="2600" dirty="0">
                <a:effectLst/>
                <a:latin typeface="Arial" panose="020B0604020202020204" pitchFamily="34" charset="0"/>
                <a:ea typeface="Calibri" panose="020F0502020204030204" pitchFamily="34" charset="0"/>
                <a:cs typeface="Arial" panose="020B0604020202020204" pitchFamily="34" charset="0"/>
              </a:rPr>
              <a:t>To verify ERT and EMI efficiency, root systems excavation was performed using a model 150/90 Air-Spade (Concept Engineering Group, Inc. Verona, PA, USA) and compressor.</a:t>
            </a:r>
            <a:endParaRPr lang="cs-CZ" sz="2600" dirty="0">
              <a:effectLst/>
              <a:latin typeface="Arial" panose="020B0604020202020204" pitchFamily="34" charset="0"/>
              <a:ea typeface="Calibri" panose="020F0502020204030204" pitchFamily="34" charset="0"/>
              <a:cs typeface="Arial" panose="020B0604020202020204" pitchFamily="34" charset="0"/>
            </a:endParaRPr>
          </a:p>
          <a:p>
            <a:endParaRPr lang="cs-CZ" dirty="0"/>
          </a:p>
        </p:txBody>
      </p:sp>
      <p:sp>
        <p:nvSpPr>
          <p:cNvPr id="28" name="TextovéPole 27">
            <a:extLst>
              <a:ext uri="{FF2B5EF4-FFF2-40B4-BE49-F238E27FC236}">
                <a16:creationId xmlns:a16="http://schemas.microsoft.com/office/drawing/2014/main" id="{B4A6D2B8-6CA4-7511-0528-FD72797C26A5}"/>
              </a:ext>
            </a:extLst>
          </p:cNvPr>
          <p:cNvSpPr txBox="1"/>
          <p:nvPr/>
        </p:nvSpPr>
        <p:spPr>
          <a:xfrm>
            <a:off x="1589788" y="6329135"/>
            <a:ext cx="9554462" cy="4970591"/>
          </a:xfrm>
          <a:prstGeom prst="rect">
            <a:avLst/>
          </a:prstGeom>
          <a:noFill/>
        </p:spPr>
        <p:txBody>
          <a:bodyPr wrap="square" rtlCol="0">
            <a:spAutoFit/>
          </a:bodyPr>
          <a:lstStyle/>
          <a:p>
            <a:pPr algn="just">
              <a:spcBef>
                <a:spcPts val="600"/>
              </a:spcBef>
            </a:pPr>
            <a:r>
              <a:rPr lang="en-US" sz="2800" b="1" cap="all" dirty="0">
                <a:effectLst/>
                <a:latin typeface="Arial" panose="020B0604020202020204" pitchFamily="34" charset="0"/>
                <a:ea typeface="Times New Roman" panose="02020603050405020304" pitchFamily="18" charset="0"/>
                <a:cs typeface="Arial" panose="020B0604020202020204" pitchFamily="34" charset="0"/>
              </a:rPr>
              <a:t>Introduction</a:t>
            </a:r>
            <a:endParaRPr lang="cs-CZ" sz="28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pPr>
            <a:r>
              <a:rPr lang="en-GB" sz="2600" dirty="0">
                <a:effectLst/>
                <a:latin typeface="Arial" panose="020B0604020202020204" pitchFamily="34" charset="0"/>
                <a:ea typeface="Times New Roman" panose="02020603050405020304" pitchFamily="18" charset="0"/>
              </a:rPr>
              <a:t>Geophysical surveys in forest sites so far have been used mostly for geological survey purposes. However, current trends show that methods such as e.g. electrical resistivity tomography (ERT) and dipole electromagnetic profiling (DEMP) may be successfully and non-invasively utilized for environmental purposes e.g. monitoring of soil water uptake by trees [Cassiani et al. 2015], visualization of root systems and localization of absorption zones [Majewski et al. 2022], detection of root system impact on infrastructure [</a:t>
            </a:r>
            <a:r>
              <a:rPr lang="en-GB" sz="2600" dirty="0" err="1">
                <a:effectLst/>
                <a:latin typeface="Arial" panose="020B0604020202020204" pitchFamily="34" charset="0"/>
                <a:ea typeface="Times New Roman" panose="02020603050405020304" pitchFamily="18" charset="0"/>
              </a:rPr>
              <a:t>Hruška</a:t>
            </a:r>
            <a:r>
              <a:rPr lang="en-GB" sz="2600" dirty="0">
                <a:effectLst/>
                <a:latin typeface="Arial" panose="020B0604020202020204" pitchFamily="34" charset="0"/>
                <a:ea typeface="Times New Roman" panose="02020603050405020304" pitchFamily="18" charset="0"/>
              </a:rPr>
              <a:t> et al. 1999] or in developments of new methods and technologies for plant physiological activity monitoring [</a:t>
            </a:r>
            <a:r>
              <a:rPr lang="en-GB" sz="2600" dirty="0" err="1">
                <a:effectLst/>
                <a:latin typeface="Arial" panose="020B0604020202020204" pitchFamily="34" charset="0"/>
                <a:ea typeface="Times New Roman" panose="02020603050405020304" pitchFamily="18" charset="0"/>
              </a:rPr>
              <a:t>Aubrecht</a:t>
            </a:r>
            <a:r>
              <a:rPr lang="en-GB" sz="2600" dirty="0">
                <a:effectLst/>
                <a:latin typeface="Arial" panose="020B0604020202020204" pitchFamily="34" charset="0"/>
                <a:ea typeface="Times New Roman" panose="02020603050405020304" pitchFamily="18" charset="0"/>
              </a:rPr>
              <a:t> et al 2006]. </a:t>
            </a:r>
            <a:endParaRPr lang="cs-CZ" dirty="0"/>
          </a:p>
        </p:txBody>
      </p:sp>
      <p:sp>
        <p:nvSpPr>
          <p:cNvPr id="30" name="TextovéPole 29">
            <a:extLst>
              <a:ext uri="{FF2B5EF4-FFF2-40B4-BE49-F238E27FC236}">
                <a16:creationId xmlns:a16="http://schemas.microsoft.com/office/drawing/2014/main" id="{17B872D5-793E-108E-4932-C36BBAAF4008}"/>
              </a:ext>
            </a:extLst>
          </p:cNvPr>
          <p:cNvSpPr txBox="1"/>
          <p:nvPr/>
        </p:nvSpPr>
        <p:spPr>
          <a:xfrm>
            <a:off x="8915399" y="22540831"/>
            <a:ext cx="2457451" cy="3570208"/>
          </a:xfrm>
          <a:prstGeom prst="rect">
            <a:avLst/>
          </a:prstGeom>
          <a:noFill/>
        </p:spPr>
        <p:txBody>
          <a:bodyPr wrap="square" rtlCol="0">
            <a:spAutoFit/>
          </a:bodyPr>
          <a:lstStyle/>
          <a:p>
            <a:r>
              <a:rPr lang="en-US" sz="2600" dirty="0">
                <a:effectLst/>
                <a:latin typeface="Arial" panose="020B0604020202020204" pitchFamily="34" charset="0"/>
                <a:ea typeface="Calibri" panose="020F0502020204030204" pitchFamily="34" charset="0"/>
                <a:cs typeface="Times New Roman" panose="02020603050405020304" pitchFamily="18" charset="0"/>
              </a:rPr>
              <a:t>Fig. </a:t>
            </a:r>
            <a:r>
              <a:rPr lang="cs-CZ" sz="2600" dirty="0">
                <a:effectLst/>
                <a:latin typeface="Arial" panose="020B0604020202020204" pitchFamily="34" charset="0"/>
                <a:ea typeface="Calibri" panose="020F0502020204030204" pitchFamily="34" charset="0"/>
                <a:cs typeface="Times New Roman" panose="02020603050405020304" pitchFamily="18" charset="0"/>
              </a:rPr>
              <a:t>2</a:t>
            </a:r>
            <a:r>
              <a:rPr lang="en-US" sz="2600" dirty="0">
                <a:effectLst/>
                <a:latin typeface="Arial" panose="020B0604020202020204" pitchFamily="34" charset="0"/>
                <a:ea typeface="Calibri" panose="020F0502020204030204" pitchFamily="34" charset="0"/>
                <a:cs typeface="Times New Roman" panose="02020603050405020304" pitchFamily="18" charset="0"/>
              </a:rPr>
              <a:t>: Depth slices of resistivity distribution by ERT and EMI in 123-year-old European Beech site</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31" name="TextovéPole 30">
            <a:extLst>
              <a:ext uri="{FF2B5EF4-FFF2-40B4-BE49-F238E27FC236}">
                <a16:creationId xmlns:a16="http://schemas.microsoft.com/office/drawing/2014/main" id="{C65B1F92-A9B6-B27E-E28D-8AFA126E5639}"/>
              </a:ext>
            </a:extLst>
          </p:cNvPr>
          <p:cNvSpPr txBox="1"/>
          <p:nvPr/>
        </p:nvSpPr>
        <p:spPr>
          <a:xfrm>
            <a:off x="11372850" y="18770673"/>
            <a:ext cx="8953500" cy="492443"/>
          </a:xfrm>
          <a:prstGeom prst="rect">
            <a:avLst/>
          </a:prstGeom>
          <a:noFill/>
        </p:spPr>
        <p:txBody>
          <a:bodyPr wrap="square" rtlCol="0">
            <a:spAutoFit/>
          </a:bodyPr>
          <a:lstStyle/>
          <a:p>
            <a:r>
              <a:rPr lang="cs-CZ" sz="2600" dirty="0">
                <a:latin typeface="Arial" panose="020B0604020202020204" pitchFamily="34" charset="0"/>
                <a:cs typeface="Arial" panose="020B0604020202020204" pitchFamily="34" charset="0"/>
              </a:rPr>
              <a:t>SITE IMAGINNING</a:t>
            </a:r>
          </a:p>
        </p:txBody>
      </p:sp>
      <p:pic>
        <p:nvPicPr>
          <p:cNvPr id="32" name="Obrázek 31" descr="Obsah obrázku venku, příroda, skála, kámen&#10;&#10;Popis byl vytvořen automaticky">
            <a:extLst>
              <a:ext uri="{FF2B5EF4-FFF2-40B4-BE49-F238E27FC236}">
                <a16:creationId xmlns:a16="http://schemas.microsoft.com/office/drawing/2014/main" id="{6F3FA9E5-88B6-75CB-82F7-062D32472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6083" y="19458002"/>
            <a:ext cx="8689677" cy="5336619"/>
          </a:xfrm>
          <a:prstGeom prst="rect">
            <a:avLst/>
          </a:prstGeom>
        </p:spPr>
      </p:pic>
      <p:sp>
        <p:nvSpPr>
          <p:cNvPr id="34" name="TextovéPole 33">
            <a:extLst>
              <a:ext uri="{FF2B5EF4-FFF2-40B4-BE49-F238E27FC236}">
                <a16:creationId xmlns:a16="http://schemas.microsoft.com/office/drawing/2014/main" id="{37A3AFD9-06D2-22D1-05F2-744D8D94D59E}"/>
              </a:ext>
            </a:extLst>
          </p:cNvPr>
          <p:cNvSpPr txBox="1"/>
          <p:nvPr/>
        </p:nvSpPr>
        <p:spPr>
          <a:xfrm>
            <a:off x="11372850" y="24917653"/>
            <a:ext cx="8689677" cy="892552"/>
          </a:xfrm>
          <a:prstGeom prst="rect">
            <a:avLst/>
          </a:prstGeom>
          <a:noFill/>
        </p:spPr>
        <p:txBody>
          <a:bodyPr wrap="square" rtlCol="0">
            <a:spAutoFit/>
          </a:bodyPr>
          <a:lstStyle/>
          <a:p>
            <a:r>
              <a:rPr lang="en-US" sz="2600" dirty="0">
                <a:effectLst/>
                <a:latin typeface="Arial" panose="020B0604020202020204" pitchFamily="34" charset="0"/>
                <a:ea typeface="Calibri" panose="020F0502020204030204" pitchFamily="34" charset="0"/>
              </a:rPr>
              <a:t>Fig. </a:t>
            </a:r>
            <a:r>
              <a:rPr lang="cs-CZ" sz="2600" dirty="0">
                <a:effectLst/>
                <a:latin typeface="Arial" panose="020B0604020202020204" pitchFamily="34" charset="0"/>
                <a:ea typeface="Calibri" panose="020F0502020204030204" pitchFamily="34" charset="0"/>
              </a:rPr>
              <a:t>3</a:t>
            </a:r>
            <a:r>
              <a:rPr lang="cs-CZ" sz="2600" dirty="0">
                <a:latin typeface="Arial" panose="020B0604020202020204" pitchFamily="34" charset="0"/>
                <a:ea typeface="Calibri" panose="020F0502020204030204" pitchFamily="34" charset="0"/>
              </a:rPr>
              <a:t>:</a:t>
            </a:r>
            <a:r>
              <a:rPr lang="en-US" sz="2600" dirty="0">
                <a:effectLst/>
                <a:latin typeface="Arial" panose="020B0604020202020204" pitchFamily="34" charset="0"/>
                <a:ea typeface="Calibri" panose="020F0502020204030204" pitchFamily="34" charset="0"/>
              </a:rPr>
              <a:t> 3D model derived from close-range photogrammetry.</a:t>
            </a:r>
            <a:endParaRPr lang="cs-CZ" sz="2600" dirty="0"/>
          </a:p>
        </p:txBody>
      </p:sp>
      <p:pic>
        <p:nvPicPr>
          <p:cNvPr id="18" name="Obrázek 17">
            <a:extLst>
              <a:ext uri="{FF2B5EF4-FFF2-40B4-BE49-F238E27FC236}">
                <a16:creationId xmlns:a16="http://schemas.microsoft.com/office/drawing/2014/main" id="{4FCC10B2-6D35-896C-1000-077474888027}"/>
              </a:ext>
            </a:extLst>
          </p:cNvPr>
          <p:cNvPicPr>
            <a:picLocks noChangeAspect="1"/>
          </p:cNvPicPr>
          <p:nvPr/>
        </p:nvPicPr>
        <p:blipFill>
          <a:blip r:embed="rId5"/>
          <a:stretch>
            <a:fillRect/>
          </a:stretch>
        </p:blipFill>
        <p:spPr>
          <a:xfrm>
            <a:off x="11311214" y="6329135"/>
            <a:ext cx="9338985" cy="4294361"/>
          </a:xfrm>
          <a:prstGeom prst="rect">
            <a:avLst/>
          </a:prstGeom>
        </p:spPr>
      </p:pic>
      <p:sp>
        <p:nvSpPr>
          <p:cNvPr id="19" name="TextovéPole 18">
            <a:extLst>
              <a:ext uri="{FF2B5EF4-FFF2-40B4-BE49-F238E27FC236}">
                <a16:creationId xmlns:a16="http://schemas.microsoft.com/office/drawing/2014/main" id="{F04B1354-D08A-6CDB-DD9F-2EAF69DEBC60}"/>
              </a:ext>
            </a:extLst>
          </p:cNvPr>
          <p:cNvSpPr txBox="1"/>
          <p:nvPr/>
        </p:nvSpPr>
        <p:spPr>
          <a:xfrm>
            <a:off x="11311214" y="10623496"/>
            <a:ext cx="9277350" cy="892552"/>
          </a:xfrm>
          <a:prstGeom prst="rect">
            <a:avLst/>
          </a:prstGeom>
          <a:noFill/>
        </p:spPr>
        <p:txBody>
          <a:bodyPr wrap="square" rtlCol="0">
            <a:spAutoFit/>
          </a:bodyPr>
          <a:lstStyle/>
          <a:p>
            <a:r>
              <a:rPr lang="cs-CZ" sz="2600" dirty="0" err="1">
                <a:latin typeface="Arial" panose="020B0604020202020204" pitchFamily="34" charset="0"/>
                <a:cs typeface="Arial" panose="020B0604020202020204" pitchFamily="34" charset="0"/>
              </a:rPr>
              <a:t>Fig</a:t>
            </a:r>
            <a:r>
              <a:rPr lang="cs-CZ" sz="2600" dirty="0">
                <a:latin typeface="Arial" panose="020B0604020202020204" pitchFamily="34" charset="0"/>
                <a:cs typeface="Arial" panose="020B0604020202020204" pitchFamily="34" charset="0"/>
              </a:rPr>
              <a:t>. 2: </a:t>
            </a:r>
            <a:r>
              <a:rPr lang="en-US" sz="2600" dirty="0">
                <a:latin typeface="Arial" panose="020B0604020202020204" pitchFamily="34" charset="0"/>
                <a:cs typeface="Arial" panose="020B0604020202020204" pitchFamily="34" charset="0"/>
              </a:rPr>
              <a:t>View of the research </a:t>
            </a:r>
            <a:r>
              <a:rPr lang="cs-CZ" sz="2600" dirty="0">
                <a:latin typeface="Arial" panose="020B0604020202020204" pitchFamily="34" charset="0"/>
                <a:cs typeface="Arial" panose="020B0604020202020204" pitchFamily="34" charset="0"/>
              </a:rPr>
              <a:t>plot</a:t>
            </a:r>
            <a:r>
              <a:rPr lang="en-US" sz="2600" dirty="0">
                <a:latin typeface="Arial" panose="020B0604020202020204" pitchFamily="34" charset="0"/>
                <a:cs typeface="Arial" panose="020B0604020202020204" pitchFamily="34" charset="0"/>
              </a:rPr>
              <a:t> during ongoing pedological soil sampling</a:t>
            </a:r>
            <a:r>
              <a:rPr lang="cs-CZ"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31907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73B29BEED20CE46B0533BDD6C9C2702" ma:contentTypeVersion="3" ma:contentTypeDescription="Vytvoří nový dokument" ma:contentTypeScope="" ma:versionID="30fc1d011d206553dfbea77e137042ed">
  <xsd:schema xmlns:xsd="http://www.w3.org/2001/XMLSchema" xmlns:xs="http://www.w3.org/2001/XMLSchema" xmlns:p="http://schemas.microsoft.com/office/2006/metadata/properties" xmlns:ns2="3a13f59b-c9ae-48ba-bbbb-4e376a265456" targetNamespace="http://schemas.microsoft.com/office/2006/metadata/properties" ma:root="true" ma:fieldsID="a178c797b247c915c13f51f8e22eb165" ns2:_="">
    <xsd:import namespace="3a13f59b-c9ae-48ba-bbbb-4e376a2654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13f59b-c9ae-48ba-bbbb-4e376a2654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9EEDF-2700-4CF4-8D74-F928778920B1}">
  <ds:schemaRefs>
    <ds:schemaRef ds:uri="http://schemas.microsoft.com/sharepoint/v3/contenttype/forms"/>
  </ds:schemaRefs>
</ds:datastoreItem>
</file>

<file path=customXml/itemProps2.xml><?xml version="1.0" encoding="utf-8"?>
<ds:datastoreItem xmlns:ds="http://schemas.openxmlformats.org/officeDocument/2006/customXml" ds:itemID="{24D93794-5286-4291-83E3-2E4D5338916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C0216C5-8C51-4DCC-8286-A5E8F1F3B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13f59b-c9ae-48ba-bbbb-4e376a2654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5165</TotalTime>
  <Words>698</Words>
  <Application>Microsoft Office PowerPoint</Application>
  <PresentationFormat>Vlastní</PresentationFormat>
  <Paragraphs>33</Paragraphs>
  <Slides>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vt:i4>
      </vt:variant>
    </vt:vector>
  </HeadingPairs>
  <TitlesOfParts>
    <vt:vector size="7" baseType="lpstr">
      <vt:lpstr>Arial</vt:lpstr>
      <vt:lpstr>Calibri</vt:lpstr>
      <vt:lpstr>Calibri Light</vt:lpstr>
      <vt:lpstr>Times New Roman</vt:lpstr>
      <vt:lpstr>TimesNewRomanPSMT</vt:lpstr>
      <vt:lpstr>Motiv Office</vt:lpstr>
      <vt:lpstr>Prezentace aplikace PowerPoint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uherkova</dc:creator>
  <cp:lastModifiedBy>LDF</cp:lastModifiedBy>
  <cp:revision>165</cp:revision>
  <cp:lastPrinted>2014-10-31T11:14:38Z</cp:lastPrinted>
  <dcterms:created xsi:type="dcterms:W3CDTF">2014-10-30T08:46:54Z</dcterms:created>
  <dcterms:modified xsi:type="dcterms:W3CDTF">2023-11-15T13:46:40Z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0x010100D73B29BEED20CE46B0533BDD6C9C2702</vt:lpwstr>
  </property>
</Properties>
</file>