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DAA3E-C4E1-453A-8354-87AFD490A379}" v="32" dt="2022-11-05T14:31:15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45" autoAdjust="0"/>
  </p:normalViewPr>
  <p:slideViewPr>
    <p:cSldViewPr snapToGrid="0">
      <p:cViewPr>
        <p:scale>
          <a:sx n="66" d="100"/>
          <a:sy n="66" d="100"/>
        </p:scale>
        <p:origin x="240" y="-6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Špoula" userId="ee77108d-db8e-45ce-8948-31789b05490f" providerId="ADAL" clId="{159DAA3E-C4E1-453A-8354-87AFD490A379}"/>
    <pc:docChg chg="undo redo custSel modSld">
      <pc:chgData name="Jakub Špoula" userId="ee77108d-db8e-45ce-8948-31789b05490f" providerId="ADAL" clId="{159DAA3E-C4E1-453A-8354-87AFD490A379}" dt="2022-11-05T14:35:03.078" v="1336" actId="1035"/>
      <pc:docMkLst>
        <pc:docMk/>
      </pc:docMkLst>
      <pc:sldChg chg="addSp delSp modSp mod">
        <pc:chgData name="Jakub Špoula" userId="ee77108d-db8e-45ce-8948-31789b05490f" providerId="ADAL" clId="{159DAA3E-C4E1-453A-8354-87AFD490A379}" dt="2022-11-05T14:35:03.078" v="1336" actId="1035"/>
        <pc:sldMkLst>
          <pc:docMk/>
          <pc:sldMk cId="808201649" sldId="256"/>
        </pc:sldMkLst>
        <pc:spChg chg="mod">
          <ac:chgData name="Jakub Špoula" userId="ee77108d-db8e-45ce-8948-31789b05490f" providerId="ADAL" clId="{159DAA3E-C4E1-453A-8354-87AFD490A379}" dt="2022-11-05T08:01:08.522" v="0" actId="1076"/>
          <ac:spMkLst>
            <pc:docMk/>
            <pc:sldMk cId="808201649" sldId="256"/>
            <ac:spMk id="4" creationId="{9215EF39-2EB0-1BD5-E823-8C170A4FC286}"/>
          </ac:spMkLst>
        </pc:spChg>
        <pc:spChg chg="mod">
          <ac:chgData name="Jakub Špoula" userId="ee77108d-db8e-45ce-8948-31789b05490f" providerId="ADAL" clId="{159DAA3E-C4E1-453A-8354-87AFD490A379}" dt="2022-11-05T09:01:50.619" v="231" actId="404"/>
          <ac:spMkLst>
            <pc:docMk/>
            <pc:sldMk cId="808201649" sldId="256"/>
            <ac:spMk id="5" creationId="{D6948B5E-67B5-0EA0-B903-17DC375B357C}"/>
          </ac:spMkLst>
        </pc:spChg>
        <pc:spChg chg="mod">
          <ac:chgData name="Jakub Špoula" userId="ee77108d-db8e-45ce-8948-31789b05490f" providerId="ADAL" clId="{159DAA3E-C4E1-453A-8354-87AFD490A379}" dt="2022-11-05T09:02:33.340" v="232" actId="207"/>
          <ac:spMkLst>
            <pc:docMk/>
            <pc:sldMk cId="808201649" sldId="256"/>
            <ac:spMk id="8" creationId="{9FF00164-C878-9F80-0A63-A7003685981F}"/>
          </ac:spMkLst>
        </pc:spChg>
        <pc:spChg chg="add mod">
          <ac:chgData name="Jakub Špoula" userId="ee77108d-db8e-45ce-8948-31789b05490f" providerId="ADAL" clId="{159DAA3E-C4E1-453A-8354-87AFD490A379}" dt="2022-11-05T08:48:50.203" v="39" actId="1076"/>
          <ac:spMkLst>
            <pc:docMk/>
            <pc:sldMk cId="808201649" sldId="256"/>
            <ac:spMk id="9" creationId="{6189119B-3BDF-E620-B8EE-3BFD29E30495}"/>
          </ac:spMkLst>
        </pc:spChg>
        <pc:spChg chg="add mod">
          <ac:chgData name="Jakub Špoula" userId="ee77108d-db8e-45ce-8948-31789b05490f" providerId="ADAL" clId="{159DAA3E-C4E1-453A-8354-87AFD490A379}" dt="2022-11-05T14:32:41.247" v="1331" actId="20577"/>
          <ac:spMkLst>
            <pc:docMk/>
            <pc:sldMk cId="808201649" sldId="256"/>
            <ac:spMk id="10" creationId="{A87C5500-EAED-80FB-511C-72DCE85FD882}"/>
          </ac:spMkLst>
        </pc:spChg>
        <pc:spChg chg="add mod">
          <ac:chgData name="Jakub Špoula" userId="ee77108d-db8e-45ce-8948-31789b05490f" providerId="ADAL" clId="{159DAA3E-C4E1-453A-8354-87AFD490A379}" dt="2022-11-05T13:42:28.053" v="1028" actId="20577"/>
          <ac:spMkLst>
            <pc:docMk/>
            <pc:sldMk cId="808201649" sldId="256"/>
            <ac:spMk id="13" creationId="{4B7582B3-79D6-5EAC-C3C0-CF1ADB5BFF25}"/>
          </ac:spMkLst>
        </pc:spChg>
        <pc:spChg chg="add mod">
          <ac:chgData name="Jakub Špoula" userId="ee77108d-db8e-45ce-8948-31789b05490f" providerId="ADAL" clId="{159DAA3E-C4E1-453A-8354-87AFD490A379}" dt="2022-11-05T09:20:39.093" v="479" actId="14100"/>
          <ac:spMkLst>
            <pc:docMk/>
            <pc:sldMk cId="808201649" sldId="256"/>
            <ac:spMk id="14" creationId="{34C8AE06-D783-C8AC-86F6-A480ED50D1BE}"/>
          </ac:spMkLst>
        </pc:spChg>
        <pc:spChg chg="add mod">
          <ac:chgData name="Jakub Špoula" userId="ee77108d-db8e-45ce-8948-31789b05490f" providerId="ADAL" clId="{159DAA3E-C4E1-453A-8354-87AFD490A379}" dt="2022-11-05T13:47:35.712" v="1128" actId="207"/>
          <ac:spMkLst>
            <pc:docMk/>
            <pc:sldMk cId="808201649" sldId="256"/>
            <ac:spMk id="15" creationId="{EA3BE238-1A3C-D2FF-8325-CC190C8F2859}"/>
          </ac:spMkLst>
        </pc:spChg>
        <pc:spChg chg="add mod">
          <ac:chgData name="Jakub Špoula" userId="ee77108d-db8e-45ce-8948-31789b05490f" providerId="ADAL" clId="{159DAA3E-C4E1-453A-8354-87AFD490A379}" dt="2022-11-05T08:57:12.361" v="187" actId="1076"/>
          <ac:spMkLst>
            <pc:docMk/>
            <pc:sldMk cId="808201649" sldId="256"/>
            <ac:spMk id="16" creationId="{F6E95A07-1AD9-16C1-5D8C-2CC2A09EFC40}"/>
          </ac:spMkLst>
        </pc:spChg>
        <pc:spChg chg="add mod">
          <ac:chgData name="Jakub Špoula" userId="ee77108d-db8e-45ce-8948-31789b05490f" providerId="ADAL" clId="{159DAA3E-C4E1-453A-8354-87AFD490A379}" dt="2022-11-05T09:20:32.295" v="478" actId="1076"/>
          <ac:spMkLst>
            <pc:docMk/>
            <pc:sldMk cId="808201649" sldId="256"/>
            <ac:spMk id="17" creationId="{20950460-0488-6EE5-EDA2-223B9A0C1A88}"/>
          </ac:spMkLst>
        </pc:spChg>
        <pc:spChg chg="add mod">
          <ac:chgData name="Jakub Špoula" userId="ee77108d-db8e-45ce-8948-31789b05490f" providerId="ADAL" clId="{159DAA3E-C4E1-453A-8354-87AFD490A379}" dt="2022-11-05T14:33:53.492" v="1333" actId="313"/>
          <ac:spMkLst>
            <pc:docMk/>
            <pc:sldMk cId="808201649" sldId="256"/>
            <ac:spMk id="18" creationId="{1D325FDE-C5D2-35F8-D911-5B862339E88D}"/>
          </ac:spMkLst>
        </pc:spChg>
        <pc:spChg chg="add mod">
          <ac:chgData name="Jakub Špoula" userId="ee77108d-db8e-45ce-8948-31789b05490f" providerId="ADAL" clId="{159DAA3E-C4E1-453A-8354-87AFD490A379}" dt="2022-11-05T09:19:25.191" v="473" actId="1076"/>
          <ac:spMkLst>
            <pc:docMk/>
            <pc:sldMk cId="808201649" sldId="256"/>
            <ac:spMk id="19" creationId="{38A0185E-579F-945B-26E2-75096D212A8E}"/>
          </ac:spMkLst>
        </pc:spChg>
        <pc:spChg chg="add mod">
          <ac:chgData name="Jakub Špoula" userId="ee77108d-db8e-45ce-8948-31789b05490f" providerId="ADAL" clId="{159DAA3E-C4E1-453A-8354-87AFD490A379}" dt="2022-11-05T13:45:36.048" v="1119" actId="20577"/>
          <ac:spMkLst>
            <pc:docMk/>
            <pc:sldMk cId="808201649" sldId="256"/>
            <ac:spMk id="20" creationId="{8217D335-3105-5AB6-4E77-489C13FDCE01}"/>
          </ac:spMkLst>
        </pc:spChg>
        <pc:spChg chg="add mod">
          <ac:chgData name="Jakub Špoula" userId="ee77108d-db8e-45ce-8948-31789b05490f" providerId="ADAL" clId="{159DAA3E-C4E1-453A-8354-87AFD490A379}" dt="2022-11-05T09:31:14.485" v="651" actId="1076"/>
          <ac:spMkLst>
            <pc:docMk/>
            <pc:sldMk cId="808201649" sldId="256"/>
            <ac:spMk id="21" creationId="{ED96C36E-9A89-AB30-3343-3E54F5784181}"/>
          </ac:spMkLst>
        </pc:spChg>
        <pc:spChg chg="add mod">
          <ac:chgData name="Jakub Špoula" userId="ee77108d-db8e-45ce-8948-31789b05490f" providerId="ADAL" clId="{159DAA3E-C4E1-453A-8354-87AFD490A379}" dt="2022-11-05T13:40:57.403" v="999" actId="1076"/>
          <ac:spMkLst>
            <pc:docMk/>
            <pc:sldMk cId="808201649" sldId="256"/>
            <ac:spMk id="32" creationId="{179A16BA-FCEA-124C-C36E-494A3FF6AE8E}"/>
          </ac:spMkLst>
        </pc:spChg>
        <pc:spChg chg="add mod">
          <ac:chgData name="Jakub Špoula" userId="ee77108d-db8e-45ce-8948-31789b05490f" providerId="ADAL" clId="{159DAA3E-C4E1-453A-8354-87AFD490A379}" dt="2022-11-05T13:44:46.275" v="1108" actId="14100"/>
          <ac:spMkLst>
            <pc:docMk/>
            <pc:sldMk cId="808201649" sldId="256"/>
            <ac:spMk id="33" creationId="{A1B2324A-9EE8-DAD8-3383-0C0F01EA1B56}"/>
          </ac:spMkLst>
        </pc:spChg>
        <pc:spChg chg="add mod">
          <ac:chgData name="Jakub Špoula" userId="ee77108d-db8e-45ce-8948-31789b05490f" providerId="ADAL" clId="{159DAA3E-C4E1-453A-8354-87AFD490A379}" dt="2022-11-05T13:49:12.335" v="1153" actId="114"/>
          <ac:spMkLst>
            <pc:docMk/>
            <pc:sldMk cId="808201649" sldId="256"/>
            <ac:spMk id="37" creationId="{CD63DF8F-A436-7E8F-E7AD-9E24FEBF76A8}"/>
          </ac:spMkLst>
        </pc:spChg>
        <pc:spChg chg="add mod">
          <ac:chgData name="Jakub Špoula" userId="ee77108d-db8e-45ce-8948-31789b05490f" providerId="ADAL" clId="{159DAA3E-C4E1-453A-8354-87AFD490A379}" dt="2022-11-05T13:49:22.279" v="1156" actId="114"/>
          <ac:spMkLst>
            <pc:docMk/>
            <pc:sldMk cId="808201649" sldId="256"/>
            <ac:spMk id="38" creationId="{E665B629-7BDD-55F2-ABF1-30F4F7EDBA59}"/>
          </ac:spMkLst>
        </pc:spChg>
        <pc:spChg chg="add mod">
          <ac:chgData name="Jakub Špoula" userId="ee77108d-db8e-45ce-8948-31789b05490f" providerId="ADAL" clId="{159DAA3E-C4E1-453A-8354-87AFD490A379}" dt="2022-11-05T14:14:33.648" v="1286" actId="20577"/>
          <ac:spMkLst>
            <pc:docMk/>
            <pc:sldMk cId="808201649" sldId="256"/>
            <ac:spMk id="39" creationId="{C14EFD2F-B515-A183-4A57-CC8BED661B49}"/>
          </ac:spMkLst>
        </pc:spChg>
        <pc:spChg chg="add mod">
          <ac:chgData name="Jakub Špoula" userId="ee77108d-db8e-45ce-8948-31789b05490f" providerId="ADAL" clId="{159DAA3E-C4E1-453A-8354-87AFD490A379}" dt="2022-11-05T13:59:27.622" v="1268" actId="2711"/>
          <ac:spMkLst>
            <pc:docMk/>
            <pc:sldMk cId="808201649" sldId="256"/>
            <ac:spMk id="41" creationId="{F862D27D-120B-1DAE-D27E-A89E43AB7A16}"/>
          </ac:spMkLst>
        </pc:spChg>
        <pc:spChg chg="add mod">
          <ac:chgData name="Jakub Špoula" userId="ee77108d-db8e-45ce-8948-31789b05490f" providerId="ADAL" clId="{159DAA3E-C4E1-453A-8354-87AFD490A379}" dt="2022-11-05T13:59:18.155" v="1267" actId="1076"/>
          <ac:spMkLst>
            <pc:docMk/>
            <pc:sldMk cId="808201649" sldId="256"/>
            <ac:spMk id="42" creationId="{C63778E1-5ACF-1B5D-98E3-472E02B40171}"/>
          </ac:spMkLst>
        </pc:spChg>
        <pc:spChg chg="add mod">
          <ac:chgData name="Jakub Špoula" userId="ee77108d-db8e-45ce-8948-31789b05490f" providerId="ADAL" clId="{159DAA3E-C4E1-453A-8354-87AFD490A379}" dt="2022-11-05T14:31:27.938" v="1329" actId="20577"/>
          <ac:spMkLst>
            <pc:docMk/>
            <pc:sldMk cId="808201649" sldId="256"/>
            <ac:spMk id="47" creationId="{C7DF07D3-22A8-1A42-B56A-BBCF606E83B3}"/>
          </ac:spMkLst>
        </pc:spChg>
        <pc:picChg chg="mod">
          <ac:chgData name="Jakub Špoula" userId="ee77108d-db8e-45ce-8948-31789b05490f" providerId="ADAL" clId="{159DAA3E-C4E1-453A-8354-87AFD490A379}" dt="2022-11-05T09:00:48.753" v="229" actId="1076"/>
          <ac:picMkLst>
            <pc:docMk/>
            <pc:sldMk cId="808201649" sldId="256"/>
            <ac:picMk id="7" creationId="{BFB873AE-D275-5789-CEE3-8369F68AA195}"/>
          </ac:picMkLst>
        </pc:picChg>
        <pc:picChg chg="add mod">
          <ac:chgData name="Jakub Špoula" userId="ee77108d-db8e-45ce-8948-31789b05490f" providerId="ADAL" clId="{159DAA3E-C4E1-453A-8354-87AFD490A379}" dt="2022-11-05T13:46:13.829" v="1120" actId="14100"/>
          <ac:picMkLst>
            <pc:docMk/>
            <pc:sldMk cId="808201649" sldId="256"/>
            <ac:picMk id="23" creationId="{E486A93A-6B53-F01E-A7AF-A3035BFEBC18}"/>
          </ac:picMkLst>
        </pc:picChg>
        <pc:picChg chg="add mod">
          <ac:chgData name="Jakub Špoula" userId="ee77108d-db8e-45ce-8948-31789b05490f" providerId="ADAL" clId="{159DAA3E-C4E1-453A-8354-87AFD490A379}" dt="2022-11-05T14:31:19.040" v="1326" actId="1076"/>
          <ac:picMkLst>
            <pc:docMk/>
            <pc:sldMk cId="808201649" sldId="256"/>
            <ac:picMk id="25" creationId="{478EA5CA-76A5-229E-665D-7CED25B84642}"/>
          </ac:picMkLst>
        </pc:picChg>
        <pc:picChg chg="add mod modCrop">
          <ac:chgData name="Jakub Špoula" userId="ee77108d-db8e-45ce-8948-31789b05490f" providerId="ADAL" clId="{159DAA3E-C4E1-453A-8354-87AFD490A379}" dt="2022-11-05T13:36:03.786" v="915" actId="1076"/>
          <ac:picMkLst>
            <pc:docMk/>
            <pc:sldMk cId="808201649" sldId="256"/>
            <ac:picMk id="27" creationId="{857AFAF1-8A8B-3434-4E68-3D5CF6B21AAC}"/>
          </ac:picMkLst>
        </pc:picChg>
        <pc:picChg chg="add mod modCrop">
          <ac:chgData name="Jakub Špoula" userId="ee77108d-db8e-45ce-8948-31789b05490f" providerId="ADAL" clId="{159DAA3E-C4E1-453A-8354-87AFD490A379}" dt="2022-11-05T13:44:49.950" v="1109" actId="14100"/>
          <ac:picMkLst>
            <pc:docMk/>
            <pc:sldMk cId="808201649" sldId="256"/>
            <ac:picMk id="29" creationId="{88B13C1C-DE21-C71A-DC21-606E95C43F8D}"/>
          </ac:picMkLst>
        </pc:picChg>
        <pc:picChg chg="add mod modCrop">
          <ac:chgData name="Jakub Špoula" userId="ee77108d-db8e-45ce-8948-31789b05490f" providerId="ADAL" clId="{159DAA3E-C4E1-453A-8354-87AFD490A379}" dt="2022-11-05T13:35:48.374" v="914" actId="1076"/>
          <ac:picMkLst>
            <pc:docMk/>
            <pc:sldMk cId="808201649" sldId="256"/>
            <ac:picMk id="31" creationId="{DE8D97F9-4805-B410-44AF-9176D733A314}"/>
          </ac:picMkLst>
        </pc:picChg>
        <pc:picChg chg="add mod">
          <ac:chgData name="Jakub Špoula" userId="ee77108d-db8e-45ce-8948-31789b05490f" providerId="ADAL" clId="{159DAA3E-C4E1-453A-8354-87AFD490A379}" dt="2022-11-05T14:34:45.999" v="1334" actId="14100"/>
          <ac:picMkLst>
            <pc:docMk/>
            <pc:sldMk cId="808201649" sldId="256"/>
            <ac:picMk id="40" creationId="{8249F2AD-715C-222C-58E9-CAA34D42F99E}"/>
          </ac:picMkLst>
        </pc:picChg>
        <pc:picChg chg="add del mod">
          <ac:chgData name="Jakub Špoula" userId="ee77108d-db8e-45ce-8948-31789b05490f" providerId="ADAL" clId="{159DAA3E-C4E1-453A-8354-87AFD490A379}" dt="2022-11-05T14:28:45" v="1299" actId="478"/>
          <ac:picMkLst>
            <pc:docMk/>
            <pc:sldMk cId="808201649" sldId="256"/>
            <ac:picMk id="44" creationId="{BFB70CBB-7C96-E99C-A483-5311972B9EEC}"/>
          </ac:picMkLst>
        </pc:picChg>
        <pc:picChg chg="add mod">
          <ac:chgData name="Jakub Špoula" userId="ee77108d-db8e-45ce-8948-31789b05490f" providerId="ADAL" clId="{159DAA3E-C4E1-453A-8354-87AFD490A379}" dt="2022-11-05T14:31:04.951" v="1323" actId="1035"/>
          <ac:picMkLst>
            <pc:docMk/>
            <pc:sldMk cId="808201649" sldId="256"/>
            <ac:picMk id="46" creationId="{C3500414-0755-4E44-70D3-959E84A82D7A}"/>
          </ac:picMkLst>
        </pc:picChg>
        <pc:cxnChg chg="add mod">
          <ac:chgData name="Jakub Špoula" userId="ee77108d-db8e-45ce-8948-31789b05490f" providerId="ADAL" clId="{159DAA3E-C4E1-453A-8354-87AFD490A379}" dt="2022-11-05T08:49:41.428" v="57" actId="1036"/>
          <ac:cxnSpMkLst>
            <pc:docMk/>
            <pc:sldMk cId="808201649" sldId="256"/>
            <ac:cxnSpMk id="12" creationId="{577A19C5-910B-EA83-918A-FB17410A24C5}"/>
          </ac:cxnSpMkLst>
        </pc:cxnChg>
        <pc:cxnChg chg="add del">
          <ac:chgData name="Jakub Špoula" userId="ee77108d-db8e-45ce-8948-31789b05490f" providerId="ADAL" clId="{159DAA3E-C4E1-453A-8354-87AFD490A379}" dt="2022-11-05T13:46:57.356" v="1123" actId="478"/>
          <ac:cxnSpMkLst>
            <pc:docMk/>
            <pc:sldMk cId="808201649" sldId="256"/>
            <ac:cxnSpMk id="35" creationId="{44EAD953-1D71-0D27-5FC3-E2EE86E54CA7}"/>
          </ac:cxnSpMkLst>
        </pc:cxnChg>
        <pc:cxnChg chg="add mod">
          <ac:chgData name="Jakub Špoula" userId="ee77108d-db8e-45ce-8948-31789b05490f" providerId="ADAL" clId="{159DAA3E-C4E1-453A-8354-87AFD490A379}" dt="2022-11-05T14:35:03.078" v="1336" actId="1035"/>
          <ac:cxnSpMkLst>
            <pc:docMk/>
            <pc:sldMk cId="808201649" sldId="256"/>
            <ac:cxnSpMk id="36" creationId="{6530F31C-1BA8-6FD8-ECDD-CB39F9B272F8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'Dřeviny celkem'!$A$2:$A$12</c:f>
              <c:strCache>
                <c:ptCount val="11"/>
                <c:pt idx="0">
                  <c:v>HB</c:v>
                </c:pt>
                <c:pt idx="1">
                  <c:v>JV</c:v>
                </c:pt>
                <c:pt idx="2">
                  <c:v>JR</c:v>
                </c:pt>
                <c:pt idx="3">
                  <c:v>DB</c:v>
                </c:pt>
                <c:pt idx="4">
                  <c:v>JS</c:v>
                </c:pt>
                <c:pt idx="5">
                  <c:v>BK</c:v>
                </c:pt>
                <c:pt idx="6">
                  <c:v>BR</c:v>
                </c:pt>
                <c:pt idx="7">
                  <c:v>BO</c:v>
                </c:pt>
                <c:pt idx="8">
                  <c:v>SM</c:v>
                </c:pt>
                <c:pt idx="9">
                  <c:v>OS</c:v>
                </c:pt>
                <c:pt idx="10">
                  <c:v>JD</c:v>
                </c:pt>
              </c:strCache>
            </c:strRef>
          </c:cat>
          <c:val>
            <c:numRef>
              <c:f>'Dřeviny celkem'!$K$2:$K$12</c:f>
              <c:numCache>
                <c:formatCode>0.0</c:formatCode>
                <c:ptCount val="11"/>
                <c:pt idx="0">
                  <c:v>102.2945945945946</c:v>
                </c:pt>
                <c:pt idx="1">
                  <c:v>80.636158192090392</c:v>
                </c:pt>
                <c:pt idx="2">
                  <c:v>80.072519083969468</c:v>
                </c:pt>
                <c:pt idx="3">
                  <c:v>76.135897435897434</c:v>
                </c:pt>
                <c:pt idx="4">
                  <c:v>77.441269841269829</c:v>
                </c:pt>
                <c:pt idx="5">
                  <c:v>49.657882711348059</c:v>
                </c:pt>
                <c:pt idx="6">
                  <c:v>38.769491525423732</c:v>
                </c:pt>
                <c:pt idx="7">
                  <c:v>32.587499999999999</c:v>
                </c:pt>
                <c:pt idx="8">
                  <c:v>15.059668508287293</c:v>
                </c:pt>
                <c:pt idx="9">
                  <c:v>100</c:v>
                </c:pt>
                <c:pt idx="10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46-4947-883C-D01EA7F1C343}"/>
            </c:ext>
          </c:extLst>
        </c:ser>
        <c:ser>
          <c:idx val="1"/>
          <c:order val="1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2700">
                <a:solidFill>
                  <a:schemeClr val="accent1"/>
                </a:solidFill>
              </a:ln>
              <a:effectLst/>
            </c:spPr>
          </c:marker>
          <c:cat>
            <c:strRef>
              <c:f>'Dřeviny celkem'!$A$2:$A$12</c:f>
              <c:strCache>
                <c:ptCount val="11"/>
                <c:pt idx="0">
                  <c:v>HB</c:v>
                </c:pt>
                <c:pt idx="1">
                  <c:v>JV</c:v>
                </c:pt>
                <c:pt idx="2">
                  <c:v>JR</c:v>
                </c:pt>
                <c:pt idx="3">
                  <c:v>DB</c:v>
                </c:pt>
                <c:pt idx="4">
                  <c:v>JS</c:v>
                </c:pt>
                <c:pt idx="5">
                  <c:v>BK</c:v>
                </c:pt>
                <c:pt idx="6">
                  <c:v>BR</c:v>
                </c:pt>
                <c:pt idx="7">
                  <c:v>BO</c:v>
                </c:pt>
                <c:pt idx="8">
                  <c:v>SM</c:v>
                </c:pt>
                <c:pt idx="9">
                  <c:v>OS</c:v>
                </c:pt>
                <c:pt idx="10">
                  <c:v>JD</c:v>
                </c:pt>
              </c:strCache>
            </c:strRef>
          </c:cat>
          <c:val>
            <c:numRef>
              <c:f>'Dřeviny celkem'!$L$2:$L$12</c:f>
              <c:numCache>
                <c:formatCode>0.0</c:formatCode>
                <c:ptCount val="11"/>
                <c:pt idx="0">
                  <c:v>94.594594594594597</c:v>
                </c:pt>
                <c:pt idx="1">
                  <c:v>76.836158192090394</c:v>
                </c:pt>
                <c:pt idx="2">
                  <c:v>75.572519083969468</c:v>
                </c:pt>
                <c:pt idx="3">
                  <c:v>72.435897435897431</c:v>
                </c:pt>
                <c:pt idx="4">
                  <c:v>69.841269841269835</c:v>
                </c:pt>
                <c:pt idx="5">
                  <c:v>48.057882711348057</c:v>
                </c:pt>
                <c:pt idx="6">
                  <c:v>35.16949152542373</c:v>
                </c:pt>
                <c:pt idx="7">
                  <c:v>29.6875</c:v>
                </c:pt>
                <c:pt idx="8">
                  <c:v>13.259668508287293</c:v>
                </c:pt>
                <c:pt idx="9">
                  <c:v>75</c:v>
                </c:pt>
                <c:pt idx="10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46-4947-883C-D01EA7F1C343}"/>
            </c:ext>
          </c:extLst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'Dřeviny celkem'!$A$2:$A$12</c:f>
              <c:strCache>
                <c:ptCount val="11"/>
                <c:pt idx="0">
                  <c:v>HB</c:v>
                </c:pt>
                <c:pt idx="1">
                  <c:v>JV</c:v>
                </c:pt>
                <c:pt idx="2">
                  <c:v>JR</c:v>
                </c:pt>
                <c:pt idx="3">
                  <c:v>DB</c:v>
                </c:pt>
                <c:pt idx="4">
                  <c:v>JS</c:v>
                </c:pt>
                <c:pt idx="5">
                  <c:v>BK</c:v>
                </c:pt>
                <c:pt idx="6">
                  <c:v>BR</c:v>
                </c:pt>
                <c:pt idx="7">
                  <c:v>BO</c:v>
                </c:pt>
                <c:pt idx="8">
                  <c:v>SM</c:v>
                </c:pt>
                <c:pt idx="9">
                  <c:v>OS</c:v>
                </c:pt>
                <c:pt idx="10">
                  <c:v>JD</c:v>
                </c:pt>
              </c:strCache>
            </c:strRef>
          </c:cat>
          <c:val>
            <c:numRef>
              <c:f>'Dřeviny celkem'!$M$2:$M$12</c:f>
              <c:numCache>
                <c:formatCode>0.0</c:formatCode>
                <c:ptCount val="11"/>
                <c:pt idx="0">
                  <c:v>86.894594594594594</c:v>
                </c:pt>
                <c:pt idx="1">
                  <c:v>73.036158192090397</c:v>
                </c:pt>
                <c:pt idx="2">
                  <c:v>71.072519083969468</c:v>
                </c:pt>
                <c:pt idx="3">
                  <c:v>68.735897435897428</c:v>
                </c:pt>
                <c:pt idx="4">
                  <c:v>62.241269841269833</c:v>
                </c:pt>
                <c:pt idx="5">
                  <c:v>46.457882711348056</c:v>
                </c:pt>
                <c:pt idx="6">
                  <c:v>31.569491525423729</c:v>
                </c:pt>
                <c:pt idx="7">
                  <c:v>26.787500000000001</c:v>
                </c:pt>
                <c:pt idx="8">
                  <c:v>11.459668508287292</c:v>
                </c:pt>
                <c:pt idx="9">
                  <c:v>50</c:v>
                </c:pt>
                <c:pt idx="10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46-4947-883C-D01EA7F1C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axId val="379537352"/>
        <c:axId val="379534072"/>
      </c:stockChart>
      <c:catAx>
        <c:axId val="379537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9534072"/>
        <c:crosses val="autoZero"/>
        <c:auto val="1"/>
        <c:lblAlgn val="ctr"/>
        <c:lblOffset val="100"/>
        <c:noMultiLvlLbl val="0"/>
      </c:catAx>
      <c:valAx>
        <c:axId val="37953407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b="1"/>
                  <a:t>browsed</a:t>
                </a:r>
                <a:r>
                  <a:rPr lang="cs-CZ" sz="1200" b="1" baseline="0"/>
                  <a:t> trees</a:t>
                </a:r>
                <a:r>
                  <a:rPr lang="cs-CZ" sz="1200" b="1"/>
                  <a:t>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9537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0.20984</cdr:x>
      <cdr:y>0.63259</cdr:y>
    </cdr:from>
    <cdr:to>
      <cdr:x>0.29782</cdr:x>
      <cdr:y>0.6458</cdr:y>
    </cdr:to>
    <cdr:sp macro="" textlink="">
      <cdr:nvSpPr>
        <cdr:cNvPr id="3" name="Znak minus 2">
          <a:extLst xmlns:a="http://schemas.openxmlformats.org/drawingml/2006/main">
            <a:ext uri="{FF2B5EF4-FFF2-40B4-BE49-F238E27FC236}">
              <a16:creationId xmlns:a16="http://schemas.microsoft.com/office/drawing/2014/main" id="{98FD6682-DDEC-43C7-9284-B7311F1D1495}"/>
            </a:ext>
          </a:extLst>
        </cdr:cNvPr>
        <cdr:cNvSpPr/>
      </cdr:nvSpPr>
      <cdr:spPr>
        <a:xfrm xmlns:a="http://schemas.openxmlformats.org/drawingml/2006/main">
          <a:off x="1208835" y="2254295"/>
          <a:ext cx="506828" cy="47076"/>
        </a:xfrm>
        <a:prstGeom xmlns:a="http://schemas.openxmlformats.org/drawingml/2006/main" prst="mathMinus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0.36578</cdr:x>
      <cdr:y>0.72314</cdr:y>
    </cdr:from>
    <cdr:to>
      <cdr:x>0.45375</cdr:x>
      <cdr:y>0.73636</cdr:y>
    </cdr:to>
    <cdr:sp macro="" textlink="">
      <cdr:nvSpPr>
        <cdr:cNvPr id="6" name="Znak minus 5">
          <a:extLst xmlns:a="http://schemas.openxmlformats.org/drawingml/2006/main">
            <a:ext uri="{FF2B5EF4-FFF2-40B4-BE49-F238E27FC236}">
              <a16:creationId xmlns:a16="http://schemas.microsoft.com/office/drawing/2014/main" id="{AC02E042-4B2C-4C5D-BB6F-0B9BC8C9B056}"/>
            </a:ext>
          </a:extLst>
        </cdr:cNvPr>
        <cdr:cNvSpPr/>
      </cdr:nvSpPr>
      <cdr:spPr>
        <a:xfrm xmlns:a="http://schemas.openxmlformats.org/drawingml/2006/main">
          <a:off x="2107181" y="2576991"/>
          <a:ext cx="506771" cy="47111"/>
        </a:xfrm>
        <a:prstGeom xmlns:a="http://schemas.openxmlformats.org/drawingml/2006/main" prst="mathMinus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0.44073</cdr:x>
      <cdr:y>0.5972</cdr:y>
    </cdr:from>
    <cdr:to>
      <cdr:x>0.5287</cdr:x>
      <cdr:y>0.61042</cdr:y>
    </cdr:to>
    <cdr:sp macro="" textlink="">
      <cdr:nvSpPr>
        <cdr:cNvPr id="7" name="Znak minus 6">
          <a:extLst xmlns:a="http://schemas.openxmlformats.org/drawingml/2006/main">
            <a:ext uri="{FF2B5EF4-FFF2-40B4-BE49-F238E27FC236}">
              <a16:creationId xmlns:a16="http://schemas.microsoft.com/office/drawing/2014/main" id="{AC02E042-4B2C-4C5D-BB6F-0B9BC8C9B056}"/>
            </a:ext>
          </a:extLst>
        </cdr:cNvPr>
        <cdr:cNvSpPr/>
      </cdr:nvSpPr>
      <cdr:spPr>
        <a:xfrm xmlns:a="http://schemas.openxmlformats.org/drawingml/2006/main">
          <a:off x="2538908" y="2128199"/>
          <a:ext cx="506770" cy="47111"/>
        </a:xfrm>
        <a:prstGeom xmlns:a="http://schemas.openxmlformats.org/drawingml/2006/main" prst="mathMinus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0.5203</cdr:x>
      <cdr:y>0.72047</cdr:y>
    </cdr:from>
    <cdr:to>
      <cdr:x>0.60828</cdr:x>
      <cdr:y>0.73369</cdr:y>
    </cdr:to>
    <cdr:sp macro="" textlink="">
      <cdr:nvSpPr>
        <cdr:cNvPr id="8" name="Znak minus 7">
          <a:extLst xmlns:a="http://schemas.openxmlformats.org/drawingml/2006/main">
            <a:ext uri="{FF2B5EF4-FFF2-40B4-BE49-F238E27FC236}">
              <a16:creationId xmlns:a16="http://schemas.microsoft.com/office/drawing/2014/main" id="{AC02E042-4B2C-4C5D-BB6F-0B9BC8C9B056}"/>
            </a:ext>
          </a:extLst>
        </cdr:cNvPr>
        <cdr:cNvSpPr/>
      </cdr:nvSpPr>
      <cdr:spPr>
        <a:xfrm xmlns:a="http://schemas.openxmlformats.org/drawingml/2006/main">
          <a:off x="2997288" y="2567466"/>
          <a:ext cx="506828" cy="47111"/>
        </a:xfrm>
        <a:prstGeom xmlns:a="http://schemas.openxmlformats.org/drawingml/2006/main" prst="mathMinus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0.66753</cdr:x>
      <cdr:y>0.78801</cdr:y>
    </cdr:from>
    <cdr:to>
      <cdr:x>0.7555</cdr:x>
      <cdr:y>0.80123</cdr:y>
    </cdr:to>
    <cdr:sp macro="" textlink="">
      <cdr:nvSpPr>
        <cdr:cNvPr id="9" name="Znak minus 8">
          <a:extLst xmlns:a="http://schemas.openxmlformats.org/drawingml/2006/main">
            <a:ext uri="{FF2B5EF4-FFF2-40B4-BE49-F238E27FC236}">
              <a16:creationId xmlns:a16="http://schemas.microsoft.com/office/drawing/2014/main" id="{AC02E042-4B2C-4C5D-BB6F-0B9BC8C9B056}"/>
            </a:ext>
          </a:extLst>
        </cdr:cNvPr>
        <cdr:cNvSpPr/>
      </cdr:nvSpPr>
      <cdr:spPr>
        <a:xfrm xmlns:a="http://schemas.openxmlformats.org/drawingml/2006/main">
          <a:off x="3845475" y="2808169"/>
          <a:ext cx="506771" cy="47111"/>
        </a:xfrm>
        <a:prstGeom xmlns:a="http://schemas.openxmlformats.org/drawingml/2006/main" prst="mathMinus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0.73851</cdr:x>
      <cdr:y>0.78801</cdr:y>
    </cdr:from>
    <cdr:to>
      <cdr:x>0.82649</cdr:x>
      <cdr:y>0.80123</cdr:y>
    </cdr:to>
    <cdr:sp macro="" textlink="">
      <cdr:nvSpPr>
        <cdr:cNvPr id="10" name="Znak minus 9">
          <a:extLst xmlns:a="http://schemas.openxmlformats.org/drawingml/2006/main">
            <a:ext uri="{FF2B5EF4-FFF2-40B4-BE49-F238E27FC236}">
              <a16:creationId xmlns:a16="http://schemas.microsoft.com/office/drawing/2014/main" id="{AC02E042-4B2C-4C5D-BB6F-0B9BC8C9B056}"/>
            </a:ext>
          </a:extLst>
        </cdr:cNvPr>
        <cdr:cNvSpPr/>
      </cdr:nvSpPr>
      <cdr:spPr>
        <a:xfrm xmlns:a="http://schemas.openxmlformats.org/drawingml/2006/main">
          <a:off x="4254367" y="2808169"/>
          <a:ext cx="506828" cy="47111"/>
        </a:xfrm>
        <a:prstGeom xmlns:a="http://schemas.openxmlformats.org/drawingml/2006/main" prst="mathMinus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0.89832</cdr:x>
      <cdr:y>0.80892</cdr:y>
    </cdr:from>
    <cdr:to>
      <cdr:x>0.9863</cdr:x>
      <cdr:y>0.82214</cdr:y>
    </cdr:to>
    <cdr:sp macro="" textlink="">
      <cdr:nvSpPr>
        <cdr:cNvPr id="11" name="Znak minus 10">
          <a:extLst xmlns:a="http://schemas.openxmlformats.org/drawingml/2006/main">
            <a:ext uri="{FF2B5EF4-FFF2-40B4-BE49-F238E27FC236}">
              <a16:creationId xmlns:a16="http://schemas.microsoft.com/office/drawing/2014/main" id="{AC02E042-4B2C-4C5D-BB6F-0B9BC8C9B056}"/>
            </a:ext>
          </a:extLst>
        </cdr:cNvPr>
        <cdr:cNvSpPr/>
      </cdr:nvSpPr>
      <cdr:spPr>
        <a:xfrm xmlns:a="http://schemas.openxmlformats.org/drawingml/2006/main">
          <a:off x="5174970" y="2882674"/>
          <a:ext cx="506828" cy="47111"/>
        </a:xfrm>
        <a:prstGeom xmlns:a="http://schemas.openxmlformats.org/drawingml/2006/main" prst="mathMinus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18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82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59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79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0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31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48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57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76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31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04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A00B3-6AF7-4F3A-AC04-626818888038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48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215EF39-2EB0-1BD5-E823-8C170A4FC286}"/>
              </a:ext>
            </a:extLst>
          </p:cNvPr>
          <p:cNvSpPr/>
          <p:nvPr/>
        </p:nvSpPr>
        <p:spPr>
          <a:xfrm>
            <a:off x="0" y="-787"/>
            <a:ext cx="720000" cy="30276000"/>
          </a:xfrm>
          <a:prstGeom prst="rect">
            <a:avLst/>
          </a:prstGeom>
          <a:solidFill>
            <a:srgbClr val="0A5028"/>
          </a:solidFill>
          <a:ln>
            <a:solidFill>
              <a:srgbClr val="0A5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6948B5E-67B5-0EA0-B903-17DC375B357C}"/>
              </a:ext>
            </a:extLst>
          </p:cNvPr>
          <p:cNvSpPr txBox="1"/>
          <p:nvPr/>
        </p:nvSpPr>
        <p:spPr>
          <a:xfrm>
            <a:off x="1117360" y="29524999"/>
            <a:ext cx="5264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https://www.ldf.mendelu.cz/ </a:t>
            </a:r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BFB873AE-D275-5789-CEE3-8369F68AA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959" y="28586457"/>
            <a:ext cx="3430957" cy="1669528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9FF00164-C878-9F80-0A63-A7003685981F}"/>
              </a:ext>
            </a:extLst>
          </p:cNvPr>
          <p:cNvSpPr txBox="1"/>
          <p:nvPr/>
        </p:nvSpPr>
        <p:spPr>
          <a:xfrm>
            <a:off x="951298" y="273884"/>
            <a:ext cx="19864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cap="all" dirty="0">
                <a:solidFill>
                  <a:srgbClr val="0A502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DENSITY ESTIMATION OF RED DEER POPULATION AND THE IMPACT TO TREE NATURAL REGENERATION</a:t>
            </a:r>
            <a:endParaRPr lang="cs-CZ" sz="32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189119B-3BDF-E620-B8EE-3BFD29E30495}"/>
              </a:ext>
            </a:extLst>
          </p:cNvPr>
          <p:cNvSpPr txBox="1"/>
          <p:nvPr/>
        </p:nvSpPr>
        <p:spPr>
          <a:xfrm>
            <a:off x="5533795" y="1894797"/>
            <a:ext cx="1031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Plhal Radim</a:t>
            </a:r>
            <a:r>
              <a:rPr lang="cs-CZ" sz="4000" b="1" baseline="30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cs-CZ" sz="4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Turek Kamil</a:t>
            </a:r>
            <a:r>
              <a:rPr lang="cs-CZ" sz="4000" b="1" baseline="30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cs-CZ" sz="4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Peška Pavel</a:t>
            </a:r>
            <a:r>
              <a:rPr lang="cs-CZ" sz="4000" b="1" baseline="30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endParaRPr lang="cs-CZ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87C5500-EAED-80FB-511C-72DCE85FD882}"/>
              </a:ext>
            </a:extLst>
          </p:cNvPr>
          <p:cNvSpPr txBox="1"/>
          <p:nvPr/>
        </p:nvSpPr>
        <p:spPr>
          <a:xfrm>
            <a:off x="1764378" y="2570367"/>
            <a:ext cx="17854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1) </a:t>
            </a:r>
            <a:r>
              <a:rPr lang="en-GB" sz="2800" dirty="0" smtClean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Department </a:t>
            </a:r>
            <a:r>
              <a:rPr lang="en-GB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of Forest </a:t>
            </a:r>
            <a:r>
              <a:rPr lang="cs-CZ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P</a:t>
            </a:r>
            <a:r>
              <a:rPr lang="en-GB" sz="2800" dirty="0" err="1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rotection</a:t>
            </a:r>
            <a:r>
              <a:rPr lang="en-GB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 and Wildlife Management, Faculty of Forestry and Wood Technology,</a:t>
            </a:r>
            <a:br>
              <a:rPr lang="en-GB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 Mendel University in Brno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800" dirty="0" smtClean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2) </a:t>
            </a:r>
            <a:r>
              <a:rPr lang="cs-CZ" sz="2800" dirty="0" err="1" smtClean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Forest</a:t>
            </a:r>
            <a:r>
              <a:rPr lang="cs-CZ" sz="2800" dirty="0" smtClean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 Management Institute in Brandýs nad Labem, </a:t>
            </a:r>
            <a:r>
              <a:rPr lang="cs-CZ" sz="2800" dirty="0" err="1" smtClean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branch</a:t>
            </a:r>
            <a:r>
              <a:rPr lang="cs-CZ" sz="2800" dirty="0" smtClean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office</a:t>
            </a:r>
            <a:r>
              <a:rPr lang="cs-CZ" sz="2800" dirty="0" smtClean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 Frýdek-Místek</a:t>
            </a:r>
            <a:endParaRPr lang="en-US" sz="2800" dirty="0">
              <a:latin typeface="Arial" panose="020B0604020202020204" pitchFamily="34" charset="0"/>
              <a:ea typeface="Noto Serif" panose="02020600060500020200" pitchFamily="18" charset="0"/>
              <a:cs typeface="Arial" panose="020B0604020202020204" pitchFamily="34" charset="0"/>
            </a:endParaRPr>
          </a:p>
          <a:p>
            <a:pPr algn="ctr"/>
            <a:r>
              <a:rPr lang="cs-CZ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3</a:t>
            </a:r>
            <a:r>
              <a:rPr lang="cs-CZ" sz="2800" dirty="0" smtClean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) </a:t>
            </a:r>
            <a:r>
              <a:rPr lang="en-US" sz="2800" dirty="0" smtClean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Department </a:t>
            </a:r>
            <a:r>
              <a:rPr lang="en-US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of Forest Botany, Dendrology and </a:t>
            </a:r>
            <a:r>
              <a:rPr lang="en-US" sz="2800" dirty="0" smtClean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Geobiocoenology</a:t>
            </a:r>
            <a:r>
              <a:rPr lang="cs-CZ" sz="2800" dirty="0" smtClean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, </a:t>
            </a:r>
            <a:r>
              <a:rPr lang="en-US" sz="2800" dirty="0" smtClean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Faculty </a:t>
            </a:r>
            <a:r>
              <a:rPr lang="en-US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of Forestry and Wood Technology,</a:t>
            </a:r>
            <a:br>
              <a:rPr lang="en-US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 Mendel University in </a:t>
            </a:r>
            <a:r>
              <a:rPr lang="en-US" sz="2800" dirty="0" smtClean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Brno</a:t>
            </a:r>
            <a:endParaRPr lang="cs-CZ" sz="2800" dirty="0" smtClean="0">
              <a:latin typeface="Arial" panose="020B0604020202020204" pitchFamily="34" charset="0"/>
              <a:ea typeface="Noto Serif" panose="02020600060500020200" pitchFamily="18" charset="0"/>
              <a:cs typeface="Arial" panose="020B0604020202020204" pitchFamily="34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77A19C5-910B-EA83-918A-FB17410A24C5}"/>
              </a:ext>
            </a:extLst>
          </p:cNvPr>
          <p:cNvCxnSpPr/>
          <p:nvPr/>
        </p:nvCxnSpPr>
        <p:spPr>
          <a:xfrm>
            <a:off x="1143000" y="4898572"/>
            <a:ext cx="19481024" cy="0"/>
          </a:xfrm>
          <a:prstGeom prst="line">
            <a:avLst/>
          </a:prstGeom>
          <a:ln>
            <a:solidFill>
              <a:srgbClr val="0A5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4C8AE06-D783-C8AC-86F6-A480ED50D1BE}"/>
              </a:ext>
            </a:extLst>
          </p:cNvPr>
          <p:cNvSpPr txBox="1"/>
          <p:nvPr/>
        </p:nvSpPr>
        <p:spPr>
          <a:xfrm>
            <a:off x="1145521" y="8103836"/>
            <a:ext cx="92978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environment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National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Park Bohemian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Switzerland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(NP) has long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been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under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considerable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pressure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from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herbivorous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animals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In 2022,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was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decided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prepare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 study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aim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determining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estimate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number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herbivorous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animals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emphasis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on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aim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study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was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also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assess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its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influence on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current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forest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regeneration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proposal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hunting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management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next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period.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From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June 2022, NP has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been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continuously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monitoring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wildlife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using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camera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traps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method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using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 network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photo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traps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was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chosen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as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most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effective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way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obtaining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data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needed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not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only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estimating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number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herbivorous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species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present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but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also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as a source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information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about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other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animal species.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Random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Encounter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Model (REM)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method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was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used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estimate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population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density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particular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game species.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This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method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currently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considered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one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most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accurate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internationally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recognized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as 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comparative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method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6E95A07-1AD9-16C1-5D8C-2CC2A09EFC40}"/>
              </a:ext>
            </a:extLst>
          </p:cNvPr>
          <p:cNvSpPr txBox="1"/>
          <p:nvPr/>
        </p:nvSpPr>
        <p:spPr>
          <a:xfrm>
            <a:off x="1143000" y="7430891"/>
            <a:ext cx="3724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1D325FDE-C5D2-35F8-D911-5B862339E88D}"/>
              </a:ext>
            </a:extLst>
          </p:cNvPr>
          <p:cNvSpPr txBox="1"/>
          <p:nvPr/>
        </p:nvSpPr>
        <p:spPr>
          <a:xfrm>
            <a:off x="1143000" y="5735927"/>
            <a:ext cx="1948102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A5028"/>
              </a:buClr>
              <a:buFont typeface="Arial" panose="020B0604020202020204" pitchFamily="34" charset="0"/>
              <a:buChar char="•"/>
            </a:pP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necesary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stress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individuals in the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Clr>
                <a:srgbClr val="0A5028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Data acquisition for the REM method is very inexpensive in terms of equipment and time.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A5028"/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method is validated and widely used, our results can be compared with those of other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researchers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rgbClr val="0A5028"/>
              </a:buClr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A5028"/>
              </a:buClr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38A0185E-579F-945B-26E2-75096D212A8E}"/>
              </a:ext>
            </a:extLst>
          </p:cNvPr>
          <p:cNvSpPr txBox="1"/>
          <p:nvPr/>
        </p:nvSpPr>
        <p:spPr>
          <a:xfrm>
            <a:off x="1143000" y="5078578"/>
            <a:ext cx="1047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 smtClean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cs-CZ" sz="3600" b="1" dirty="0" smtClean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use </a:t>
            </a:r>
            <a:r>
              <a:rPr lang="cs-CZ" sz="3600" b="1" dirty="0" err="1" smtClean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</a:t>
            </a:r>
            <a:r>
              <a:rPr lang="cs-CZ" sz="3600" b="1" dirty="0" smtClean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 err="1" smtClean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Encounter</a:t>
            </a:r>
            <a:r>
              <a:rPr lang="cs-CZ" sz="3600" b="1" dirty="0" smtClean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 (REM)?</a:t>
            </a:r>
            <a:endParaRPr lang="cs-CZ" sz="3600" b="1" dirty="0">
              <a:solidFill>
                <a:srgbClr val="0A50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ED96C36E-9A89-AB30-3343-3E54F5784181}"/>
              </a:ext>
            </a:extLst>
          </p:cNvPr>
          <p:cNvSpPr txBox="1"/>
          <p:nvPr/>
        </p:nvSpPr>
        <p:spPr>
          <a:xfrm>
            <a:off x="1142997" y="14211898"/>
            <a:ext cx="3852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endParaRPr lang="cs-CZ" sz="3600" b="1" dirty="0">
              <a:solidFill>
                <a:srgbClr val="0A50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6530F31C-1BA8-6FD8-ECDD-CB39F9B272F8}"/>
              </a:ext>
            </a:extLst>
          </p:cNvPr>
          <p:cNvCxnSpPr/>
          <p:nvPr/>
        </p:nvCxnSpPr>
        <p:spPr>
          <a:xfrm>
            <a:off x="1143000" y="28344911"/>
            <a:ext cx="19481024" cy="0"/>
          </a:xfrm>
          <a:prstGeom prst="line">
            <a:avLst/>
          </a:prstGeom>
          <a:ln>
            <a:solidFill>
              <a:srgbClr val="0A5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CD63DF8F-A436-7E8F-E7AD-9E24FEBF76A8}"/>
              </a:ext>
            </a:extLst>
          </p:cNvPr>
          <p:cNvSpPr txBox="1"/>
          <p:nvPr/>
        </p:nvSpPr>
        <p:spPr>
          <a:xfrm>
            <a:off x="1315110" y="25967362"/>
            <a:ext cx="8448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Design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(KSP)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E665B629-7BDD-55F2-ABF1-30F4F7EDBA59}"/>
              </a:ext>
            </a:extLst>
          </p:cNvPr>
          <p:cNvSpPr txBox="1"/>
          <p:nvPr/>
        </p:nvSpPr>
        <p:spPr>
          <a:xfrm>
            <a:off x="10924933" y="20080359"/>
            <a:ext cx="8756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Fig</a:t>
            </a:r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 2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cs-CZ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Proportion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(%)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trees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current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main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shoot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damage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by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herbivores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interval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estimation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critical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forest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damage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level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(in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red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taken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from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Switzerland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 (HB-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hornbeam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, JV-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maple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, JR-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rowan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, DB-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oak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, JS-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ash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, BK-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beech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, BR-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birch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, BO-pine, SM-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spruce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, OS-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poplar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, JD-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</a:rPr>
              <a:t>fir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C14EFD2F-B515-A183-4A57-CC8BED661B49}"/>
              </a:ext>
            </a:extLst>
          </p:cNvPr>
          <p:cNvSpPr txBox="1"/>
          <p:nvPr/>
        </p:nvSpPr>
        <p:spPr>
          <a:xfrm>
            <a:off x="1201522" y="15235990"/>
            <a:ext cx="9183364" cy="755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In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order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obtain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data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suitable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this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method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a network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37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photo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traps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was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created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NP and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surrounding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area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mutual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distance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approx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1.3 km.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Camera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traps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were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installed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as standard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according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manufacturer's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instructions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regularly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obtained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photographs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were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further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analyzed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from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obtained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data,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estimates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abundance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mainly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in 2022 and 2023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were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calculated</a:t>
            </a:r>
            <a:r>
              <a:rPr lang="cs-CZ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method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control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comparison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areas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(KSP</a:t>
            </a:r>
            <a:r>
              <a:rPr lang="cs-CZ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 (Fig.1)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was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used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analyze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state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forest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regeneration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damage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establishment,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maintenance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control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registration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results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from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KSP are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governed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by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currently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valid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legislation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During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field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investigations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already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established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according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Decree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No. 101/1996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Coll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and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Methodical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Instruction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Ministry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Agriculture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No. 14/1996) KSP are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evaluated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Here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are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all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rules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placing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building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evaluating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damage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on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KSP.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Due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fact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that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density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KSP and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their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current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state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did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not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allow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obtaining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sufficient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amount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necessary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data,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KSP network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was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supplemented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 network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monitoring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areas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F862D27D-120B-1DAE-D27E-A89E43AB7A16}"/>
              </a:ext>
            </a:extLst>
          </p:cNvPr>
          <p:cNvSpPr txBox="1"/>
          <p:nvPr/>
        </p:nvSpPr>
        <p:spPr>
          <a:xfrm>
            <a:off x="1142999" y="27021055"/>
            <a:ext cx="9183364" cy="106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study was supported with funding provided by the Internal Grant Agency (IGA) project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‘IGA-LDF22TP2-107‘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Faculty of Forestry and Wood Technology, Mendel University in Brno.</a:t>
            </a:r>
            <a:endParaRPr lang="cs-CZ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C63778E1-5ACF-1B5D-98E3-472E02B40171}"/>
              </a:ext>
            </a:extLst>
          </p:cNvPr>
          <p:cNvSpPr txBox="1"/>
          <p:nvPr/>
        </p:nvSpPr>
        <p:spPr>
          <a:xfrm>
            <a:off x="1142998" y="26622065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784" y="22317796"/>
            <a:ext cx="9249831" cy="3694160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2595854" y="25325507"/>
            <a:ext cx="15987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c</a:t>
            </a:r>
            <a:r>
              <a:rPr lang="cs-CZ" dirty="0" err="1" smtClean="0"/>
              <a:t>ontrol</a:t>
            </a:r>
            <a:r>
              <a:rPr lang="cs-CZ" dirty="0" smtClean="0"/>
              <a:t> area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7520669" y="25273292"/>
            <a:ext cx="18827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comparison</a:t>
            </a:r>
            <a:r>
              <a:rPr lang="cs-CZ" dirty="0" smtClean="0"/>
              <a:t> area</a:t>
            </a:r>
            <a:endParaRPr lang="cs-CZ" dirty="0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ED96C36E-9A89-AB30-3343-3E54F5784181}"/>
              </a:ext>
            </a:extLst>
          </p:cNvPr>
          <p:cNvSpPr txBox="1"/>
          <p:nvPr/>
        </p:nvSpPr>
        <p:spPr>
          <a:xfrm>
            <a:off x="10603615" y="7419236"/>
            <a:ext cx="2304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cs-CZ" sz="3600" b="1" dirty="0">
              <a:solidFill>
                <a:srgbClr val="0A50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34C8AE06-D783-C8AC-86F6-A480ED50D1BE}"/>
              </a:ext>
            </a:extLst>
          </p:cNvPr>
          <p:cNvSpPr txBox="1"/>
          <p:nvPr/>
        </p:nvSpPr>
        <p:spPr>
          <a:xfrm>
            <a:off x="10868932" y="8124883"/>
            <a:ext cx="92978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estimate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number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years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2022 and 2023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was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549 and 474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respectively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territory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entire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area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park -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i.e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approximately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(69 and 59/1000ha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respectively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).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According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this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estimate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standardized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levels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are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thus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exceeded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2-3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times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distribution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game in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NP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uneven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due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seasonal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changes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regard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use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food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resources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NP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territory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its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surroundings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34C8AE06-D783-C8AC-86F6-A480ED50D1BE}"/>
              </a:ext>
            </a:extLst>
          </p:cNvPr>
          <p:cNvSpPr txBox="1"/>
          <p:nvPr/>
        </p:nvSpPr>
        <p:spPr>
          <a:xfrm>
            <a:off x="10868932" y="11098614"/>
            <a:ext cx="92978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estimate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number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years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2022 and 2023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was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549 and 474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respectively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territory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entire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area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park -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i.e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approximately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(69 and 59/1000ha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respectively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).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According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this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estimate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standardized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levels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are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thus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exceeded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2-3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times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distribution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game in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NP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uneven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due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seasonal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changes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regard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use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food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resources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NP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territory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its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surroundings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2" name="Graf 31">
            <a:extLst>
              <a:ext uri="{FF2B5EF4-FFF2-40B4-BE49-F238E27FC236}">
                <a16:creationId xmlns:a16="http://schemas.microsoft.com/office/drawing/2014/main" id="{0EE46650-E832-4980-9ED1-8F15224077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1685289"/>
              </p:ext>
            </p:extLst>
          </p:nvPr>
        </p:nvGraphicFramePr>
        <p:xfrm>
          <a:off x="11087780" y="14550473"/>
          <a:ext cx="8860193" cy="5355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TextovéPole 32">
            <a:extLst>
              <a:ext uri="{FF2B5EF4-FFF2-40B4-BE49-F238E27FC236}">
                <a16:creationId xmlns:a16="http://schemas.microsoft.com/office/drawing/2014/main" id="{34C8AE06-D783-C8AC-86F6-A480ED50D1BE}"/>
              </a:ext>
            </a:extLst>
          </p:cNvPr>
          <p:cNvSpPr txBox="1"/>
          <p:nvPr/>
        </p:nvSpPr>
        <p:spPr>
          <a:xfrm>
            <a:off x="10921382" y="21454192"/>
            <a:ext cx="929789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From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analysis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data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obtained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from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40 monitoring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areas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and 31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control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comparison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areas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NP in 2022, in 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total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71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areas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and 2985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trees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11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tree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species,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growing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height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category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from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0.1 to 1.3 m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outside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fence and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without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applied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protection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against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bite,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twice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as much (44%)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damage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forest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by game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was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found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compared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data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from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KSP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whole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Czech Republic (19</a:t>
            </a:r>
            <a:r>
              <a:rPr lang="cs-CZ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%).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At such 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high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level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damages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forest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regeneration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by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wild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herbibores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attractive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species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autochthonous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meliorating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strengthening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trees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may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gradually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disappear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from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population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trees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NP. As 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result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stands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can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once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again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species-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unified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favor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spruce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that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not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attractive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but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which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however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probably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be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damaged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by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gnawing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and peeling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bark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older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age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This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cause 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considerable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deviation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from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natural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development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and, to a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certain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extent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destabilization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entire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forest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complex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NP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2908477" y="14211898"/>
            <a:ext cx="530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INTENSITY OF BROWSING ON FOREST TREES SPECIES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082016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899</TotalTime>
  <Words>996</Words>
  <Application>Microsoft Office PowerPoint</Application>
  <PresentationFormat>Vlastní</PresentationFormat>
  <Paragraphs>28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Noto Serif</vt:lpstr>
      <vt:lpstr>Times New Roman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Špoula</dc:creator>
  <cp:lastModifiedBy>Radim Plhal</cp:lastModifiedBy>
  <cp:revision>17</cp:revision>
  <dcterms:created xsi:type="dcterms:W3CDTF">2022-11-05T07:35:27Z</dcterms:created>
  <dcterms:modified xsi:type="dcterms:W3CDTF">2023-11-09T14:07:42Z</dcterms:modified>
</cp:coreProperties>
</file>