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21242338" cy="30243463"/>
  <p:notesSz cx="9144000" cy="6858000"/>
  <p:defaultTextStyle>
    <a:defPPr>
      <a:defRPr lang="en-US"/>
    </a:defPPr>
    <a:lvl1pPr marL="0" algn="l" defTabSz="1235629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35629" algn="l" defTabSz="1235629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471257" algn="l" defTabSz="1235629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06886" algn="l" defTabSz="1235629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4942515" algn="l" defTabSz="1235629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178144" algn="l" defTabSz="1235629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413772" algn="l" defTabSz="1235629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649401" algn="l" defTabSz="1235629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9885030" algn="l" defTabSz="1235629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26">
          <p15:clr>
            <a:srgbClr val="A4A3A4"/>
          </p15:clr>
        </p15:guide>
        <p15:guide id="2" pos="66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518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E717EF-C5C3-4824-BBFC-7365C38DCD24}" v="9" dt="2023-11-12T19:06:10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4" d="100"/>
          <a:sy n="24" d="100"/>
        </p:scale>
        <p:origin x="3192" y="66"/>
      </p:cViewPr>
      <p:guideLst>
        <p:guide orient="horz" pos="9526"/>
        <p:guide pos="66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Plichta" userId="aab6e7aa-e594-4444-92bf-a082d8000edd" providerId="ADAL" clId="{C9E717EF-C5C3-4824-BBFC-7365C38DCD24}"/>
    <pc:docChg chg="undo redo custSel modSld">
      <pc:chgData name="Roman Plichta" userId="aab6e7aa-e594-4444-92bf-a082d8000edd" providerId="ADAL" clId="{C9E717EF-C5C3-4824-BBFC-7365C38DCD24}" dt="2023-11-12T19:09:07.239" v="530" actId="14100"/>
      <pc:docMkLst>
        <pc:docMk/>
      </pc:docMkLst>
      <pc:sldChg chg="addSp delSp modSp mod">
        <pc:chgData name="Roman Plichta" userId="aab6e7aa-e594-4444-92bf-a082d8000edd" providerId="ADAL" clId="{C9E717EF-C5C3-4824-BBFC-7365C38DCD24}" dt="2023-11-12T19:09:07.239" v="530" actId="14100"/>
        <pc:sldMkLst>
          <pc:docMk/>
          <pc:sldMk cId="2646673497" sldId="256"/>
        </pc:sldMkLst>
        <pc:spChg chg="mod">
          <ac:chgData name="Roman Plichta" userId="aab6e7aa-e594-4444-92bf-a082d8000edd" providerId="ADAL" clId="{C9E717EF-C5C3-4824-BBFC-7365C38DCD24}" dt="2023-11-12T19:04:50.352" v="487" actId="1035"/>
          <ac:spMkLst>
            <pc:docMk/>
            <pc:sldMk cId="2646673497" sldId="256"/>
            <ac:spMk id="2" creationId="{C28A6291-1441-284B-1F3E-DEC50299E952}"/>
          </ac:spMkLst>
        </pc:spChg>
        <pc:spChg chg="mod">
          <ac:chgData name="Roman Plichta" userId="aab6e7aa-e594-4444-92bf-a082d8000edd" providerId="ADAL" clId="{C9E717EF-C5C3-4824-BBFC-7365C38DCD24}" dt="2023-11-12T19:04:00.126" v="456" actId="113"/>
          <ac:spMkLst>
            <pc:docMk/>
            <pc:sldMk cId="2646673497" sldId="256"/>
            <ac:spMk id="7" creationId="{0BB33497-0764-8845-CA12-08A6BCCF05B1}"/>
          </ac:spMkLst>
        </pc:spChg>
        <pc:spChg chg="mod">
          <ac:chgData name="Roman Plichta" userId="aab6e7aa-e594-4444-92bf-a082d8000edd" providerId="ADAL" clId="{C9E717EF-C5C3-4824-BBFC-7365C38DCD24}" dt="2023-11-12T19:04:35.274" v="461" actId="1076"/>
          <ac:spMkLst>
            <pc:docMk/>
            <pc:sldMk cId="2646673497" sldId="256"/>
            <ac:spMk id="12" creationId="{1CAB25B8-CB18-B018-8C11-419128CBE3C1}"/>
          </ac:spMkLst>
        </pc:spChg>
        <pc:spChg chg="mod">
          <ac:chgData name="Roman Plichta" userId="aab6e7aa-e594-4444-92bf-a082d8000edd" providerId="ADAL" clId="{C9E717EF-C5C3-4824-BBFC-7365C38DCD24}" dt="2023-11-12T19:06:39.702" v="517" actId="1076"/>
          <ac:spMkLst>
            <pc:docMk/>
            <pc:sldMk cId="2646673497" sldId="256"/>
            <ac:spMk id="23" creationId="{598472C4-3EC7-2514-6F79-D3348A71EFAE}"/>
          </ac:spMkLst>
        </pc:spChg>
        <pc:spChg chg="mod">
          <ac:chgData name="Roman Plichta" userId="aab6e7aa-e594-4444-92bf-a082d8000edd" providerId="ADAL" clId="{C9E717EF-C5C3-4824-BBFC-7365C38DCD24}" dt="2023-11-12T19:09:07.239" v="530" actId="14100"/>
          <ac:spMkLst>
            <pc:docMk/>
            <pc:sldMk cId="2646673497" sldId="256"/>
            <ac:spMk id="33" creationId="{E90A7878-3A0A-DC40-19F0-ADD70CE0CB30}"/>
          </ac:spMkLst>
        </pc:spChg>
        <pc:spChg chg="mod">
          <ac:chgData name="Roman Plichta" userId="aab6e7aa-e594-4444-92bf-a082d8000edd" providerId="ADAL" clId="{C9E717EF-C5C3-4824-BBFC-7365C38DCD24}" dt="2023-11-12T19:06:49.867" v="519" actId="1076"/>
          <ac:spMkLst>
            <pc:docMk/>
            <pc:sldMk cId="2646673497" sldId="256"/>
            <ac:spMk id="40" creationId="{00000000-0000-0000-0000-000000000000}"/>
          </ac:spMkLst>
        </pc:spChg>
        <pc:spChg chg="mod">
          <ac:chgData name="Roman Plichta" userId="aab6e7aa-e594-4444-92bf-a082d8000edd" providerId="ADAL" clId="{C9E717EF-C5C3-4824-BBFC-7365C38DCD24}" dt="2023-11-12T19:08:19.695" v="528" actId="1076"/>
          <ac:spMkLst>
            <pc:docMk/>
            <pc:sldMk cId="2646673497" sldId="256"/>
            <ac:spMk id="1047" creationId="{AE2B1032-4FF9-2789-30E1-6B368B8E246C}"/>
          </ac:spMkLst>
        </pc:spChg>
        <pc:spChg chg="del">
          <ac:chgData name="Roman Plichta" userId="aab6e7aa-e594-4444-92bf-a082d8000edd" providerId="ADAL" clId="{C9E717EF-C5C3-4824-BBFC-7365C38DCD24}" dt="2023-11-12T19:04:32.040" v="460" actId="478"/>
          <ac:spMkLst>
            <pc:docMk/>
            <pc:sldMk cId="2646673497" sldId="256"/>
            <ac:spMk id="1087" creationId="{31598233-258E-B64A-A4BA-3676BD2CD134}"/>
          </ac:spMkLst>
        </pc:spChg>
        <pc:spChg chg="mod">
          <ac:chgData name="Roman Plichta" userId="aab6e7aa-e594-4444-92bf-a082d8000edd" providerId="ADAL" clId="{C9E717EF-C5C3-4824-BBFC-7365C38DCD24}" dt="2023-11-12T19:07:34.143" v="524" actId="1076"/>
          <ac:spMkLst>
            <pc:docMk/>
            <pc:sldMk cId="2646673497" sldId="256"/>
            <ac:spMk id="1090" creationId="{94BA19A2-36F0-A687-371D-0575813F3A5A}"/>
          </ac:spMkLst>
        </pc:spChg>
        <pc:grpChg chg="add mod">
          <ac:chgData name="Roman Plichta" userId="aab6e7aa-e594-4444-92bf-a082d8000edd" providerId="ADAL" clId="{C9E717EF-C5C3-4824-BBFC-7365C38DCD24}" dt="2023-11-12T19:08:24.825" v="529" actId="1076"/>
          <ac:grpSpMkLst>
            <pc:docMk/>
            <pc:sldMk cId="2646673497" sldId="256"/>
            <ac:grpSpMk id="45" creationId="{A8E8818D-F1E9-9703-C124-454EB1D8FA07}"/>
          </ac:grpSpMkLst>
        </pc:grpChg>
        <pc:grpChg chg="add mod">
          <ac:chgData name="Roman Plichta" userId="aab6e7aa-e594-4444-92bf-a082d8000edd" providerId="ADAL" clId="{C9E717EF-C5C3-4824-BBFC-7365C38DCD24}" dt="2023-11-12T19:06:22.596" v="515" actId="1076"/>
          <ac:grpSpMkLst>
            <pc:docMk/>
            <pc:sldMk cId="2646673497" sldId="256"/>
            <ac:grpSpMk id="47" creationId="{C730E3A6-F961-BCFC-AFEF-16114988EF5D}"/>
          </ac:grpSpMkLst>
        </pc:grpChg>
        <pc:picChg chg="del">
          <ac:chgData name="Roman Plichta" userId="aab6e7aa-e594-4444-92bf-a082d8000edd" providerId="ADAL" clId="{C9E717EF-C5C3-4824-BBFC-7365C38DCD24}" dt="2023-11-10T23:12:17.792" v="6" actId="478"/>
          <ac:picMkLst>
            <pc:docMk/>
            <pc:sldMk cId="2646673497" sldId="256"/>
            <ac:picMk id="3" creationId="{0B420EC2-E8BD-6575-F003-28C0400EBB92}"/>
          </ac:picMkLst>
        </pc:picChg>
        <pc:picChg chg="add del mod">
          <ac:chgData name="Roman Plichta" userId="aab6e7aa-e594-4444-92bf-a082d8000edd" providerId="ADAL" clId="{C9E717EF-C5C3-4824-BBFC-7365C38DCD24}" dt="2023-11-10T23:12:19.520" v="7" actId="478"/>
          <ac:picMkLst>
            <pc:docMk/>
            <pc:sldMk cId="2646673497" sldId="256"/>
            <ac:picMk id="9" creationId="{414C9EEF-4AEC-F723-6CCF-4E86594B374F}"/>
          </ac:picMkLst>
        </pc:picChg>
        <pc:picChg chg="mod">
          <ac:chgData name="Roman Plichta" userId="aab6e7aa-e594-4444-92bf-a082d8000edd" providerId="ADAL" clId="{C9E717EF-C5C3-4824-BBFC-7365C38DCD24}" dt="2023-11-12T19:06:46.983" v="518" actId="1076"/>
          <ac:picMkLst>
            <pc:docMk/>
            <pc:sldMk cId="2646673497" sldId="256"/>
            <ac:picMk id="11" creationId="{D891EDFD-79C6-93D8-62E4-CB43C501F69A}"/>
          </ac:picMkLst>
        </pc:picChg>
        <pc:picChg chg="mod modCrop">
          <ac:chgData name="Roman Plichta" userId="aab6e7aa-e594-4444-92bf-a082d8000edd" providerId="ADAL" clId="{C9E717EF-C5C3-4824-BBFC-7365C38DCD24}" dt="2023-11-12T19:06:10.739" v="502" actId="164"/>
          <ac:picMkLst>
            <pc:docMk/>
            <pc:sldMk cId="2646673497" sldId="256"/>
            <ac:picMk id="16" creationId="{77097F1A-0F04-3CA9-8243-CEA8B6BE9EDE}"/>
          </ac:picMkLst>
        </pc:picChg>
        <pc:picChg chg="mod">
          <ac:chgData name="Roman Plichta" userId="aab6e7aa-e594-4444-92bf-a082d8000edd" providerId="ADAL" clId="{C9E717EF-C5C3-4824-BBFC-7365C38DCD24}" dt="2023-11-12T19:06:10.739" v="502" actId="164"/>
          <ac:picMkLst>
            <pc:docMk/>
            <pc:sldMk cId="2646673497" sldId="256"/>
            <ac:picMk id="20" creationId="{608B6BB3-053E-AF95-3B23-85E445F53D98}"/>
          </ac:picMkLst>
        </pc:picChg>
        <pc:picChg chg="mod">
          <ac:chgData name="Roman Plichta" userId="aab6e7aa-e594-4444-92bf-a082d8000edd" providerId="ADAL" clId="{C9E717EF-C5C3-4824-BBFC-7365C38DCD24}" dt="2023-11-12T19:06:10.739" v="502" actId="164"/>
          <ac:picMkLst>
            <pc:docMk/>
            <pc:sldMk cId="2646673497" sldId="256"/>
            <ac:picMk id="21" creationId="{FAF80A64-5C48-2E9E-B6E7-65D2C13A4FE7}"/>
          </ac:picMkLst>
        </pc:picChg>
        <pc:picChg chg="add del mod">
          <ac:chgData name="Roman Plichta" userId="aab6e7aa-e594-4444-92bf-a082d8000edd" providerId="ADAL" clId="{C9E717EF-C5C3-4824-BBFC-7365C38DCD24}" dt="2023-11-10T23:12:48.446" v="17" actId="478"/>
          <ac:picMkLst>
            <pc:docMk/>
            <pc:sldMk cId="2646673497" sldId="256"/>
            <ac:picMk id="22" creationId="{A52FB0EC-9509-50E2-BE6F-4AFEC498EE17}"/>
          </ac:picMkLst>
        </pc:picChg>
        <pc:picChg chg="add del mod">
          <ac:chgData name="Roman Plichta" userId="aab6e7aa-e594-4444-92bf-a082d8000edd" providerId="ADAL" clId="{C9E717EF-C5C3-4824-BBFC-7365C38DCD24}" dt="2023-11-10T23:12:50.252" v="18" actId="478"/>
          <ac:picMkLst>
            <pc:docMk/>
            <pc:sldMk cId="2646673497" sldId="256"/>
            <ac:picMk id="26" creationId="{B65E9F94-F086-4F93-3AEF-F8188064D05C}"/>
          </ac:picMkLst>
        </pc:picChg>
        <pc:picChg chg="mod">
          <ac:chgData name="Roman Plichta" userId="aab6e7aa-e594-4444-92bf-a082d8000edd" providerId="ADAL" clId="{C9E717EF-C5C3-4824-BBFC-7365C38DCD24}" dt="2023-11-12T19:06:34.076" v="516" actId="1076"/>
          <ac:picMkLst>
            <pc:docMk/>
            <pc:sldMk cId="2646673497" sldId="256"/>
            <ac:picMk id="27" creationId="{E4D2B73B-5A07-EDE2-7067-9BFF25B60265}"/>
          </ac:picMkLst>
        </pc:picChg>
        <pc:picChg chg="del">
          <ac:chgData name="Roman Plichta" userId="aab6e7aa-e594-4444-92bf-a082d8000edd" providerId="ADAL" clId="{C9E717EF-C5C3-4824-BBFC-7365C38DCD24}" dt="2023-11-12T19:04:28.537" v="459" actId="478"/>
          <ac:picMkLst>
            <pc:docMk/>
            <pc:sldMk cId="2646673497" sldId="256"/>
            <ac:picMk id="30" creationId="{A339613C-280C-9A5B-1CE6-B49DB79C5850}"/>
          </ac:picMkLst>
        </pc:picChg>
        <pc:picChg chg="add del mod">
          <ac:chgData name="Roman Plichta" userId="aab6e7aa-e594-4444-92bf-a082d8000edd" providerId="ADAL" clId="{C9E717EF-C5C3-4824-BBFC-7365C38DCD24}" dt="2023-11-10T23:51:40.193" v="70" actId="478"/>
          <ac:picMkLst>
            <pc:docMk/>
            <pc:sldMk cId="2646673497" sldId="256"/>
            <ac:picMk id="32" creationId="{41C833C6-83ED-EFDA-AAAE-CD8B9DB55A42}"/>
          </ac:picMkLst>
        </pc:picChg>
        <pc:picChg chg="add del mod">
          <ac:chgData name="Roman Plichta" userId="aab6e7aa-e594-4444-92bf-a082d8000edd" providerId="ADAL" clId="{C9E717EF-C5C3-4824-BBFC-7365C38DCD24}" dt="2023-11-10T23:19:55.925" v="62" actId="478"/>
          <ac:picMkLst>
            <pc:docMk/>
            <pc:sldMk cId="2646673497" sldId="256"/>
            <ac:picMk id="35" creationId="{03B496D8-406E-701E-1E9B-296D13C3AC92}"/>
          </ac:picMkLst>
        </pc:picChg>
        <pc:picChg chg="add del mod">
          <ac:chgData name="Roman Plichta" userId="aab6e7aa-e594-4444-92bf-a082d8000edd" providerId="ADAL" clId="{C9E717EF-C5C3-4824-BBFC-7365C38DCD24}" dt="2023-11-10T23:20:16.894" v="69" actId="478"/>
          <ac:picMkLst>
            <pc:docMk/>
            <pc:sldMk cId="2646673497" sldId="256"/>
            <ac:picMk id="37" creationId="{1ECB3A0F-6C9E-7580-9727-96406D6CA092}"/>
          </ac:picMkLst>
        </pc:picChg>
        <pc:picChg chg="add mod">
          <ac:chgData name="Roman Plichta" userId="aab6e7aa-e594-4444-92bf-a082d8000edd" providerId="ADAL" clId="{C9E717EF-C5C3-4824-BBFC-7365C38DCD24}" dt="2023-11-10T23:53:12.110" v="90" actId="164"/>
          <ac:picMkLst>
            <pc:docMk/>
            <pc:sldMk cId="2646673497" sldId="256"/>
            <ac:picMk id="39" creationId="{88B56E5C-BBFB-7D31-EDDC-E54F79DC01A0}"/>
          </ac:picMkLst>
        </pc:picChg>
        <pc:picChg chg="add mod modCrop">
          <ac:chgData name="Roman Plichta" userId="aab6e7aa-e594-4444-92bf-a082d8000edd" providerId="ADAL" clId="{C9E717EF-C5C3-4824-BBFC-7365C38DCD24}" dt="2023-11-10T23:53:12.110" v="90" actId="164"/>
          <ac:picMkLst>
            <pc:docMk/>
            <pc:sldMk cId="2646673497" sldId="256"/>
            <ac:picMk id="44" creationId="{D0E3D236-C2C2-E53E-949E-481F038515AC}"/>
          </ac:picMkLst>
        </pc:picChg>
        <pc:cxnChg chg="mod">
          <ac:chgData name="Roman Plichta" userId="aab6e7aa-e594-4444-92bf-a082d8000edd" providerId="ADAL" clId="{C9E717EF-C5C3-4824-BBFC-7365C38DCD24}" dt="2023-11-12T19:06:10.739" v="502" actId="164"/>
          <ac:cxnSpMkLst>
            <pc:docMk/>
            <pc:sldMk cId="2646673497" sldId="256"/>
            <ac:cxnSpMk id="18" creationId="{DB44FDEB-FD8B-5A75-B396-677156776CD5}"/>
          </ac:cxnSpMkLst>
        </pc:cxnChg>
        <pc:cxnChg chg="mod">
          <ac:chgData name="Roman Plichta" userId="aab6e7aa-e594-4444-92bf-a082d8000edd" providerId="ADAL" clId="{C9E717EF-C5C3-4824-BBFC-7365C38DCD24}" dt="2023-11-12T19:06:10.739" v="502" actId="164"/>
          <ac:cxnSpMkLst>
            <pc:docMk/>
            <pc:sldMk cId="2646673497" sldId="256"/>
            <ac:cxnSpMk id="19" creationId="{A328C4ED-9F14-FDC0-1116-70062E2A73A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7DA12-06BC-4874-8A9A-69523A247DF1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759200" y="857250"/>
            <a:ext cx="16256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0E989-5164-4A97-9D1A-5B9E20866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18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7125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35629" algn="l" defTabSz="247125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71257" algn="l" defTabSz="247125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706886" algn="l" defTabSz="247125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942515" algn="l" defTabSz="247125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178144" algn="l" defTabSz="247125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413772" algn="l" defTabSz="247125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649401" algn="l" defTabSz="247125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885030" algn="l" defTabSz="247125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59200" y="857250"/>
            <a:ext cx="1625600" cy="2314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0E989-5164-4A97-9D1A-5B9E2086603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61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3176" y="4949569"/>
            <a:ext cx="18055987" cy="10529205"/>
          </a:xfrm>
        </p:spPr>
        <p:txBody>
          <a:bodyPr anchor="b"/>
          <a:lstStyle>
            <a:lvl1pPr algn="ctr">
              <a:defRPr sz="12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5292" y="15884822"/>
            <a:ext cx="15931754" cy="7301834"/>
          </a:xfrm>
        </p:spPr>
        <p:txBody>
          <a:bodyPr/>
          <a:lstStyle>
            <a:lvl1pPr marL="0" indent="0" algn="ctr">
              <a:buNone/>
              <a:defRPr sz="4900"/>
            </a:lvl1pPr>
            <a:lvl2pPr marL="926722" indent="0" algn="ctr">
              <a:buNone/>
              <a:defRPr sz="4100"/>
            </a:lvl2pPr>
            <a:lvl3pPr marL="1853443" indent="0" algn="ctr">
              <a:buNone/>
              <a:defRPr sz="3600"/>
            </a:lvl3pPr>
            <a:lvl4pPr marL="2780165" indent="0" algn="ctr">
              <a:buNone/>
              <a:defRPr sz="3200"/>
            </a:lvl4pPr>
            <a:lvl5pPr marL="3706886" indent="0" algn="ctr">
              <a:buNone/>
              <a:defRPr sz="3200"/>
            </a:lvl5pPr>
            <a:lvl6pPr marL="4633608" indent="0" algn="ctr">
              <a:buNone/>
              <a:defRPr sz="3200"/>
            </a:lvl6pPr>
            <a:lvl7pPr marL="5560329" indent="0" algn="ctr">
              <a:buNone/>
              <a:defRPr sz="3200"/>
            </a:lvl7pPr>
            <a:lvl8pPr marL="6487051" indent="0" algn="ctr">
              <a:buNone/>
              <a:defRPr sz="3200"/>
            </a:lvl8pPr>
            <a:lvl9pPr marL="7413772" indent="0" algn="ctr">
              <a:buNone/>
              <a:defRPr sz="3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4E6B1-B91F-4F39-91AF-AEAF786AB93F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6677-C10C-42C2-B8B8-04C60D6AE6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6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414" y="1610192"/>
            <a:ext cx="18321517" cy="5845670"/>
          </a:xfrm>
          <a:prstGeom prst="rect">
            <a:avLst/>
          </a:prstGeom>
        </p:spPr>
        <p:txBody>
          <a:bodyPr vert="horz" lIns="247126" tIns="123563" rIns="247126" bIns="123563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414" y="8050923"/>
            <a:ext cx="18321517" cy="19189199"/>
          </a:xfrm>
          <a:prstGeom prst="rect">
            <a:avLst/>
          </a:prstGeom>
        </p:spPr>
        <p:txBody>
          <a:bodyPr vert="horz" lIns="247126" tIns="123563" rIns="247126" bIns="12356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0412" y="28031219"/>
            <a:ext cx="4779526" cy="1610184"/>
          </a:xfrm>
          <a:prstGeom prst="rect">
            <a:avLst/>
          </a:prstGeom>
        </p:spPr>
        <p:txBody>
          <a:bodyPr vert="horz" lIns="247126" tIns="123563" rIns="247126" bIns="123563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4E6B1-B91F-4F39-91AF-AEAF786AB93F}" type="datetimeFigureOut">
              <a:rPr lang="ru-RU" smtClean="0"/>
              <a:pPr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6528" y="28031219"/>
            <a:ext cx="7169289" cy="1610184"/>
          </a:xfrm>
          <a:prstGeom prst="rect">
            <a:avLst/>
          </a:prstGeom>
        </p:spPr>
        <p:txBody>
          <a:bodyPr vert="horz" lIns="247126" tIns="123563" rIns="247126" bIns="123563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002403" y="28031219"/>
            <a:ext cx="4779526" cy="1610184"/>
          </a:xfrm>
          <a:prstGeom prst="rect">
            <a:avLst/>
          </a:prstGeom>
        </p:spPr>
        <p:txBody>
          <a:bodyPr vert="horz" lIns="247126" tIns="123563" rIns="247126" bIns="123563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26677-C10C-42C2-B8B8-04C60D6AE6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56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853443" rtl="0" eaLnBrk="1" latinLnBrk="0" hangingPunct="1">
        <a:lnSpc>
          <a:spcPct val="90000"/>
        </a:lnSpc>
        <a:spcBef>
          <a:spcPct val="0"/>
        </a:spcBef>
        <a:buNone/>
        <a:defRPr sz="8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361" indent="-463361" algn="l" defTabSz="1853443" rtl="0" eaLnBrk="1" latinLnBrk="0" hangingPunct="1">
        <a:lnSpc>
          <a:spcPct val="90000"/>
        </a:lnSpc>
        <a:spcBef>
          <a:spcPts val="2027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90082" indent="-463361" algn="l" defTabSz="1853443" rtl="0" eaLnBrk="1" latinLnBrk="0" hangingPunct="1">
        <a:lnSpc>
          <a:spcPct val="90000"/>
        </a:lnSpc>
        <a:spcBef>
          <a:spcPts val="1013"/>
        </a:spcBef>
        <a:buFont typeface="Arial" panose="020B0604020202020204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316804" indent="-463361" algn="l" defTabSz="1853443" rtl="0" eaLnBrk="1" latinLnBrk="0" hangingPunct="1">
        <a:lnSpc>
          <a:spcPct val="90000"/>
        </a:lnSpc>
        <a:spcBef>
          <a:spcPts val="1013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243525" indent="-463361" algn="l" defTabSz="1853443" rtl="0" eaLnBrk="1" latinLnBrk="0" hangingPunct="1">
        <a:lnSpc>
          <a:spcPct val="90000"/>
        </a:lnSpc>
        <a:spcBef>
          <a:spcPts val="1013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70247" indent="-463361" algn="l" defTabSz="1853443" rtl="0" eaLnBrk="1" latinLnBrk="0" hangingPunct="1">
        <a:lnSpc>
          <a:spcPct val="90000"/>
        </a:lnSpc>
        <a:spcBef>
          <a:spcPts val="1013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96968" indent="-463361" algn="l" defTabSz="1853443" rtl="0" eaLnBrk="1" latinLnBrk="0" hangingPunct="1">
        <a:lnSpc>
          <a:spcPct val="90000"/>
        </a:lnSpc>
        <a:spcBef>
          <a:spcPts val="1013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6023690" indent="-463361" algn="l" defTabSz="1853443" rtl="0" eaLnBrk="1" latinLnBrk="0" hangingPunct="1">
        <a:lnSpc>
          <a:spcPct val="90000"/>
        </a:lnSpc>
        <a:spcBef>
          <a:spcPts val="1013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950412" indent="-463361" algn="l" defTabSz="1853443" rtl="0" eaLnBrk="1" latinLnBrk="0" hangingPunct="1">
        <a:lnSpc>
          <a:spcPct val="90000"/>
        </a:lnSpc>
        <a:spcBef>
          <a:spcPts val="1013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877133" indent="-463361" algn="l" defTabSz="1853443" rtl="0" eaLnBrk="1" latinLnBrk="0" hangingPunct="1">
        <a:lnSpc>
          <a:spcPct val="90000"/>
        </a:lnSpc>
        <a:spcBef>
          <a:spcPts val="1013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5344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26722" algn="l" defTabSz="185344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53443" algn="l" defTabSz="185344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80165" algn="l" defTabSz="185344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706886" algn="l" defTabSz="185344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633608" algn="l" defTabSz="185344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560329" algn="l" defTabSz="185344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87051" algn="l" defTabSz="185344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413772" algn="l" defTabSz="185344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A6291-1441-284B-1F3E-DEC50299E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7683" y="8255072"/>
            <a:ext cx="18290536" cy="1019671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Arial" pitchFamily="34" charset="0"/>
                <a:cs typeface="Arial" pitchFamily="34" charset="0"/>
              </a:rPr>
              <a:t>Methods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C25180-3AF4-0555-14FA-888A3EBEA9D2}"/>
              </a:ext>
            </a:extLst>
          </p:cNvPr>
          <p:cNvSpPr/>
          <p:nvPr/>
        </p:nvSpPr>
        <p:spPr>
          <a:xfrm>
            <a:off x="10359684" y="13108694"/>
            <a:ext cx="572196" cy="2496308"/>
          </a:xfrm>
          <a:prstGeom prst="rect">
            <a:avLst/>
          </a:prstGeom>
          <a:noFill/>
        </p:spPr>
        <p:txBody>
          <a:bodyPr wrap="square" lIns="247126" tIns="123563" rIns="247126" bIns="123563">
            <a:spAutoFit/>
          </a:bodyPr>
          <a:lstStyle/>
          <a:p>
            <a:pPr algn="ctr"/>
            <a:endParaRPr lang="ru-RU" sz="14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CE845F-2AA3-7933-05EC-D2E0613FE48B}"/>
              </a:ext>
            </a:extLst>
          </p:cNvPr>
          <p:cNvSpPr txBox="1"/>
          <p:nvPr/>
        </p:nvSpPr>
        <p:spPr>
          <a:xfrm>
            <a:off x="735699" y="1511259"/>
            <a:ext cx="20700500" cy="2511697"/>
          </a:xfrm>
          <a:prstGeom prst="rect">
            <a:avLst/>
          </a:prstGeom>
          <a:noFill/>
        </p:spPr>
        <p:txBody>
          <a:bodyPr wrap="square" lIns="247126" tIns="123563" rIns="247126" bIns="123563" rtlCol="0">
            <a:spAutoFit/>
          </a:bodyPr>
          <a:lstStyle/>
          <a:p>
            <a:pPr algn="ctr"/>
            <a:r>
              <a:rPr lang="en-US" b="1" cap="all" dirty="0">
                <a:latin typeface="Arial" panose="020B0604020202020204" pitchFamily="34" charset="0"/>
                <a:cs typeface="Times New Roman" panose="02020603050405020304" pitchFamily="18" charset="0"/>
              </a:rPr>
              <a:t>Water relations of mistletoe </a:t>
            </a:r>
            <a:r>
              <a:rPr lang="en-US" b="1" i="1" cap="all" dirty="0">
                <a:latin typeface="Arial" panose="020B0604020202020204" pitchFamily="34" charset="0"/>
                <a:cs typeface="Times New Roman" panose="02020603050405020304" pitchFamily="18" charset="0"/>
              </a:rPr>
              <a:t>Viscum album </a:t>
            </a:r>
            <a:r>
              <a:rPr lang="en-US" b="1" cap="all" dirty="0">
                <a:latin typeface="Arial" panose="020B0604020202020204" pitchFamily="34" charset="0"/>
                <a:cs typeface="Times New Roman" panose="02020603050405020304" pitchFamily="18" charset="0"/>
              </a:rPr>
              <a:t>L. and its host </a:t>
            </a:r>
            <a:r>
              <a:rPr lang="en-US" b="1" i="1" cap="all" dirty="0" err="1">
                <a:latin typeface="Arial" panose="020B0604020202020204" pitchFamily="34" charset="0"/>
                <a:cs typeface="Times New Roman" panose="02020603050405020304" pitchFamily="18" charset="0"/>
              </a:rPr>
              <a:t>Tilia</a:t>
            </a:r>
            <a:r>
              <a:rPr lang="en-US" b="1" i="1" cap="all" dirty="0">
                <a:latin typeface="Arial" panose="020B0604020202020204" pitchFamily="34" charset="0"/>
                <a:cs typeface="Times New Roman" panose="02020603050405020304" pitchFamily="18" charset="0"/>
              </a:rPr>
              <a:t> cordata </a:t>
            </a:r>
            <a:r>
              <a:rPr lang="en-US" b="1" cap="all" dirty="0">
                <a:latin typeface="Arial" panose="020B0604020202020204" pitchFamily="34" charset="0"/>
                <a:cs typeface="Times New Roman" panose="02020603050405020304" pitchFamily="18" charset="0"/>
              </a:rPr>
              <a:t>Mill.</a:t>
            </a:r>
            <a:endParaRPr lang="ru-RU" b="1" cap="all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EF0B09-F1B6-71A5-29F8-C3C09308FE3A}"/>
              </a:ext>
            </a:extLst>
          </p:cNvPr>
          <p:cNvSpPr txBox="1"/>
          <p:nvPr/>
        </p:nvSpPr>
        <p:spPr>
          <a:xfrm>
            <a:off x="151649" y="3190558"/>
            <a:ext cx="21868600" cy="2408592"/>
          </a:xfrm>
          <a:prstGeom prst="rect">
            <a:avLst/>
          </a:prstGeom>
          <a:noFill/>
        </p:spPr>
        <p:txBody>
          <a:bodyPr wrap="square" lIns="247126" tIns="123563" rIns="247126" bIns="123563" rtlCol="0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</a:rPr>
              <a:t>Keawaree Dulnakij, Tatiana Nikitina, Roman Vit</a:t>
            </a:r>
            <a:r>
              <a:rPr lang="cs-CZ" sz="3200" b="1" i="1">
                <a:latin typeface="Arial" panose="020B0604020202020204" pitchFamily="34" charset="0"/>
              </a:rPr>
              <a:t>á</a:t>
            </a:r>
            <a:r>
              <a:rPr lang="en-US" sz="3200" b="1" i="1">
                <a:latin typeface="Arial" panose="020B0604020202020204" pitchFamily="34" charset="0"/>
              </a:rPr>
              <a:t>sek</a:t>
            </a:r>
            <a:r>
              <a:rPr lang="en-US" sz="3200" b="1" i="1" dirty="0">
                <a:latin typeface="Arial" panose="020B0604020202020204" pitchFamily="34" charset="0"/>
              </a:rPr>
              <a:t>, Roman Plichta</a:t>
            </a:r>
            <a:endParaRPr lang="ru-RU" sz="3200" b="1" i="1" dirty="0">
              <a:latin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2703"/>
              </a:spcAft>
            </a:pPr>
            <a:r>
              <a:rPr lang="en-US" sz="32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Mendel University in Brno, Faculty of Forestry and Wood Technology, Brno, Czech Republic  </a:t>
            </a:r>
            <a:endParaRPr lang="ru-RU" sz="3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DB02CEE-4704-BD2D-28A6-24407DA48F32}"/>
              </a:ext>
            </a:extLst>
          </p:cNvPr>
          <p:cNvSpPr txBox="1">
            <a:spLocks/>
          </p:cNvSpPr>
          <p:nvPr/>
        </p:nvSpPr>
        <p:spPr>
          <a:xfrm>
            <a:off x="2117557" y="4221318"/>
            <a:ext cx="17817683" cy="1284879"/>
          </a:xfrm>
          <a:prstGeom prst="rect">
            <a:avLst/>
          </a:prstGeom>
          <a:noFill/>
        </p:spPr>
        <p:txBody>
          <a:bodyPr vert="horz" lIns="247126" tIns="123563" rIns="247126" bIns="123563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Arial" pitchFamily="34" charset="0"/>
                <a:cs typeface="Arial" pitchFamily="34" charset="0"/>
              </a:rPr>
              <a:t>Introduction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CAB25B8-CB18-B018-8C11-419128CBE3C1}"/>
              </a:ext>
            </a:extLst>
          </p:cNvPr>
          <p:cNvSpPr txBox="1">
            <a:spLocks/>
          </p:cNvSpPr>
          <p:nvPr/>
        </p:nvSpPr>
        <p:spPr>
          <a:xfrm>
            <a:off x="1877683" y="14175781"/>
            <a:ext cx="18055987" cy="1241135"/>
          </a:xfrm>
          <a:prstGeom prst="rect">
            <a:avLst/>
          </a:prstGeom>
        </p:spPr>
        <p:txBody>
          <a:bodyPr vert="horz" lIns="247126" tIns="123563" rIns="247126" bIns="123563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latin typeface="Arial" pitchFamily="34" charset="0"/>
                <a:cs typeface="Arial" pitchFamily="34" charset="0"/>
              </a:rPr>
              <a:t>Results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TextBox 1046">
            <a:extLst>
              <a:ext uri="{FF2B5EF4-FFF2-40B4-BE49-F238E27FC236}">
                <a16:creationId xmlns:a16="http://schemas.microsoft.com/office/drawing/2014/main" id="{AE2B1032-4FF9-2789-30E1-6B368B8E246C}"/>
              </a:ext>
            </a:extLst>
          </p:cNvPr>
          <p:cNvSpPr txBox="1"/>
          <p:nvPr/>
        </p:nvSpPr>
        <p:spPr>
          <a:xfrm>
            <a:off x="10359684" y="15533798"/>
            <a:ext cx="9573985" cy="9729057"/>
          </a:xfrm>
          <a:prstGeom prst="rect">
            <a:avLst/>
          </a:prstGeom>
          <a:noFill/>
        </p:spPr>
        <p:txBody>
          <a:bodyPr wrap="square" lIns="247126" tIns="123563" rIns="247126" bIns="123563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i="1" dirty="0">
                <a:latin typeface="Arial" panose="020B0604020202020204" pitchFamily="34" charset="0"/>
                <a:cs typeface="Times New Roman" panose="02020603050405020304" pitchFamily="18" charset="0"/>
              </a:rPr>
              <a:t>Viscum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 maintained the lowest leaf water potential (WP, −2.3±0.3 MPa) contrary to infested </a:t>
            </a:r>
            <a:r>
              <a:rPr lang="en-US" sz="2800" i="1" dirty="0" err="1">
                <a:latin typeface="Arial" panose="020B0604020202020204" pitchFamily="34" charset="0"/>
                <a:cs typeface="Times New Roman" panose="02020603050405020304" pitchFamily="18" charset="0"/>
              </a:rPr>
              <a:t>Tilia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 (-1.8±0.2 MPa) and non-infested </a:t>
            </a:r>
            <a:r>
              <a:rPr lang="en-US" sz="2800" i="1" dirty="0" err="1">
                <a:latin typeface="Arial" panose="020B0604020202020204" pitchFamily="34" charset="0"/>
                <a:cs typeface="Times New Roman" panose="02020603050405020304" pitchFamily="18" charset="0"/>
              </a:rPr>
              <a:t>Tilia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 (-1.6±0.1 MPa) (a). Both non-infested </a:t>
            </a:r>
            <a:r>
              <a:rPr lang="en-US" sz="2800" i="1" dirty="0" err="1">
                <a:latin typeface="Arial" panose="020B0604020202020204" pitchFamily="34" charset="0"/>
                <a:cs typeface="Times New Roman" panose="02020603050405020304" pitchFamily="18" charset="0"/>
              </a:rPr>
              <a:t>Tilia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 and </a:t>
            </a:r>
            <a:r>
              <a:rPr lang="en-US" sz="2800" i="1" dirty="0">
                <a:latin typeface="Arial" panose="020B0604020202020204" pitchFamily="34" charset="0"/>
                <a:cs typeface="Times New Roman" panose="02020603050405020304" pitchFamily="18" charset="0"/>
              </a:rPr>
              <a:t>Viscum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 showed increase in WP during noon (a).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Decrease in stomatal conductance (</a:t>
            </a:r>
            <a:r>
              <a:rPr lang="en-US" sz="2800" dirty="0" err="1">
                <a:latin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2800" baseline="-25000" dirty="0" err="1">
                <a:latin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) during noon showed both </a:t>
            </a:r>
            <a:r>
              <a:rPr lang="en-US" sz="2800" i="1" dirty="0">
                <a:latin typeface="Arial" panose="020B0604020202020204" pitchFamily="34" charset="0"/>
                <a:cs typeface="Times New Roman" panose="02020603050405020304" pitchFamily="18" charset="0"/>
              </a:rPr>
              <a:t>Viscum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 and non-infested </a:t>
            </a:r>
            <a:r>
              <a:rPr lang="en-US" sz="2800" i="1" dirty="0" err="1">
                <a:latin typeface="Arial" panose="020B0604020202020204" pitchFamily="34" charset="0"/>
                <a:cs typeface="Times New Roman" panose="02020603050405020304" pitchFamily="18" charset="0"/>
              </a:rPr>
              <a:t>Tilia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 contrary to infested </a:t>
            </a:r>
            <a:r>
              <a:rPr lang="en-US" sz="2800" i="1" dirty="0" err="1">
                <a:latin typeface="Arial" panose="020B0604020202020204" pitchFamily="34" charset="0"/>
                <a:cs typeface="Times New Roman" panose="02020603050405020304" pitchFamily="18" charset="0"/>
              </a:rPr>
              <a:t>Tilia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, which closed and remained stomata closed right before and after noon (b).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The pattern of </a:t>
            </a:r>
            <a:r>
              <a:rPr lang="en-US" sz="2800" dirty="0" err="1">
                <a:latin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2800" baseline="-25000" dirty="0" err="1">
                <a:latin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 (b) was reflected in net photosynthesis (A</a:t>
            </a:r>
            <a:r>
              <a:rPr lang="en-US" sz="2800" baseline="-25000" dirty="0">
                <a:latin typeface="Arial" panose="020B0604020202020204" pitchFamily="34" charset="0"/>
                <a:cs typeface="Times New Roman" panose="02020603050405020304" pitchFamily="18" charset="0"/>
              </a:rPr>
              <a:t>net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) (c) as well as in transpiration (E) (d), where </a:t>
            </a:r>
            <a:r>
              <a:rPr lang="en-US" sz="2800" i="1" dirty="0">
                <a:latin typeface="Arial" panose="020B0604020202020204" pitchFamily="34" charset="0"/>
                <a:cs typeface="Times New Roman" panose="02020603050405020304" pitchFamily="18" charset="0"/>
              </a:rPr>
              <a:t>Viscum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 showed the lowest A</a:t>
            </a:r>
            <a:r>
              <a:rPr lang="en-US" sz="2800" baseline="-25000" dirty="0">
                <a:latin typeface="Arial" panose="020B0604020202020204" pitchFamily="34" charset="0"/>
                <a:cs typeface="Times New Roman" panose="02020603050405020304" pitchFamily="18" charset="0"/>
              </a:rPr>
              <a:t>net 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(C) but the highest E (d) referring to low water use efficiency (WUE).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The infestation changed all relations of </a:t>
            </a:r>
            <a:r>
              <a:rPr lang="en-US" sz="2800" i="1" dirty="0" err="1">
                <a:latin typeface="Arial" panose="020B0604020202020204" pitchFamily="34" charset="0"/>
                <a:cs typeface="Times New Roman" panose="02020603050405020304" pitchFamily="18" charset="0"/>
              </a:rPr>
              <a:t>Tilia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 leaves (E, F, H) except of A</a:t>
            </a:r>
            <a:r>
              <a:rPr lang="en-US" sz="2800" baseline="-25000" dirty="0">
                <a:latin typeface="Arial" panose="020B0604020202020204" pitchFamily="34" charset="0"/>
                <a:cs typeface="Times New Roman" panose="02020603050405020304" pitchFamily="18" charset="0"/>
              </a:rPr>
              <a:t>net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latin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2800" baseline="-25000" dirty="0" err="1">
                <a:latin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 ratio (G).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Leaf temperature (</a:t>
            </a:r>
            <a:r>
              <a:rPr lang="en-US" sz="2800" dirty="0" err="1">
                <a:latin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err="1">
                <a:latin typeface="Arial" panose="020B0604020202020204" pitchFamily="34" charset="0"/>
                <a:cs typeface="Times New Roman" panose="02020603050405020304" pitchFamily="18" charset="0"/>
              </a:rPr>
              <a:t>leaf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) was the best predictor of </a:t>
            </a:r>
            <a:r>
              <a:rPr lang="en-US" sz="2800" dirty="0" err="1">
                <a:latin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2800" baseline="-25000" dirty="0" err="1">
                <a:latin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 for all three tested groups (F), while WP was also the predictor of </a:t>
            </a:r>
            <a:r>
              <a:rPr lang="en-US" sz="2800" dirty="0" err="1">
                <a:latin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z="2800" baseline="-25000" dirty="0" err="1">
                <a:latin typeface="Arial" panose="020B0604020202020204" pitchFamily="34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 for non-infested </a:t>
            </a:r>
            <a:r>
              <a:rPr lang="en-US" sz="2800" i="1" dirty="0" err="1">
                <a:latin typeface="Arial" panose="020B0604020202020204" pitchFamily="34" charset="0"/>
                <a:cs typeface="Times New Roman" panose="02020603050405020304" pitchFamily="18" charset="0"/>
              </a:rPr>
              <a:t>Tilia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 (E).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The only </a:t>
            </a:r>
            <a:r>
              <a:rPr lang="en-US" sz="2800" i="1" dirty="0">
                <a:latin typeface="Arial" panose="020B0604020202020204" pitchFamily="34" charset="0"/>
                <a:cs typeface="Times New Roman" panose="02020603050405020304" pitchFamily="18" charset="0"/>
              </a:rPr>
              <a:t>Viscum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 increased E with increase in air temperature (</a:t>
            </a:r>
            <a:r>
              <a:rPr lang="en-US" sz="2800" dirty="0" err="1">
                <a:latin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800" baseline="-25000" dirty="0" err="1">
                <a:latin typeface="Arial" panose="020B0604020202020204" pitchFamily="34" charset="0"/>
                <a:cs typeface="Times New Roman" panose="02020603050405020304" pitchFamily="18" charset="0"/>
              </a:rPr>
              <a:t>air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) (H).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90" name="TextBox 1089">
            <a:extLst>
              <a:ext uri="{FF2B5EF4-FFF2-40B4-BE49-F238E27FC236}">
                <a16:creationId xmlns:a16="http://schemas.microsoft.com/office/drawing/2014/main" id="{94BA19A2-36F0-A687-371D-0575813F3A5A}"/>
              </a:ext>
            </a:extLst>
          </p:cNvPr>
          <p:cNvSpPr txBox="1"/>
          <p:nvPr/>
        </p:nvSpPr>
        <p:spPr>
          <a:xfrm>
            <a:off x="6820793" y="12321626"/>
            <a:ext cx="3678806" cy="1911533"/>
          </a:xfrm>
          <a:prstGeom prst="rect">
            <a:avLst/>
          </a:prstGeom>
          <a:noFill/>
        </p:spPr>
        <p:txBody>
          <a:bodyPr wrap="square" lIns="247126" tIns="123563" rIns="247126" bIns="123563" rtlCol="0">
            <a:spAutoFit/>
          </a:bodyPr>
          <a:lstStyle/>
          <a:p>
            <a:r>
              <a:rPr lang="en-US" sz="2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Leaf water potential using </a:t>
            </a:r>
            <a:r>
              <a:rPr lang="en-US" sz="27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Scholander</a:t>
            </a:r>
            <a:r>
              <a:rPr lang="en-US" sz="2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pressure </a:t>
            </a:r>
            <a:r>
              <a:rPr lang="en-US" sz="2700" dirty="0">
                <a:latin typeface="Arial" panose="020B0604020202020204" pitchFamily="34" charset="0"/>
                <a:ea typeface="Times New Roman" panose="02020603050405020304" pitchFamily="18" charset="0"/>
              </a:rPr>
              <a:t>c</a:t>
            </a:r>
            <a:r>
              <a:rPr lang="en-US" sz="2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hamber</a:t>
            </a:r>
            <a:r>
              <a:rPr lang="en-US" sz="27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(PMS 1505D-EXP)</a:t>
            </a:r>
            <a:endParaRPr lang="ru-RU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-1" y="-1"/>
            <a:ext cx="914401" cy="30243464"/>
          </a:xfrm>
          <a:prstGeom prst="rect">
            <a:avLst/>
          </a:prstGeom>
          <a:solidFill>
            <a:srgbClr val="6E9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971550" y="29658688"/>
            <a:ext cx="50215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/>
              <a:t>https://www.ldf.mendelu.cz/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1816012" y="12676284"/>
            <a:ext cx="459614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700" dirty="0" err="1">
                <a:latin typeface="Arial" pitchFamily="34" charset="0"/>
                <a:cs typeface="Arial" pitchFamily="34" charset="0"/>
              </a:rPr>
              <a:t>Experimental</a:t>
            </a:r>
            <a:r>
              <a:rPr lang="cs-CZ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700" dirty="0" err="1">
                <a:latin typeface="Arial" pitchFamily="34" charset="0"/>
                <a:cs typeface="Arial" pitchFamily="34" charset="0"/>
              </a:rPr>
              <a:t>site</a:t>
            </a:r>
            <a:r>
              <a:rPr lang="cs-CZ" sz="2700" dirty="0">
                <a:latin typeface="Arial" pitchFamily="34" charset="0"/>
                <a:cs typeface="Arial" pitchFamily="34" charset="0"/>
              </a:rPr>
              <a:t> on </a:t>
            </a:r>
            <a:r>
              <a:rPr lang="cs-CZ" sz="27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Brno city cemetery, Czech Republic</a:t>
            </a:r>
            <a:endParaRPr lang="cs-CZ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971550" y="29154789"/>
            <a:ext cx="19325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>
                <a:latin typeface="Arial" pitchFamily="34" charset="0"/>
                <a:cs typeface="Arial" pitchFamily="34" charset="0"/>
              </a:rPr>
              <a:t>Acknowledgement 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 research was financed by Internal Grant Agency MENDELU reg. IGA-LDF-22-TP-007</a:t>
            </a:r>
          </a:p>
          <a:p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Obrázek 41" descr="Mendelu_LDF_logo-ENG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8007" y="23619"/>
            <a:ext cx="3175708" cy="15453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B33497-0764-8845-CA12-08A6BCCF05B1}"/>
              </a:ext>
            </a:extLst>
          </p:cNvPr>
          <p:cNvSpPr txBox="1"/>
          <p:nvPr/>
        </p:nvSpPr>
        <p:spPr>
          <a:xfrm>
            <a:off x="1879254" y="5506197"/>
            <a:ext cx="1805598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Arial" panose="020B0604020202020204" pitchFamily="34" charset="0"/>
                <a:cs typeface="Times New Roman" panose="02020603050405020304" pitchFamily="18" charset="0"/>
              </a:rPr>
              <a:t>Water plays an important role in the life of trees</a:t>
            </a:r>
            <a:r>
              <a:rPr lang="cs-CZ" sz="2800" dirty="0">
                <a:latin typeface="Arial" panose="020B0604020202020204" pitchFamily="34" charset="0"/>
                <a:cs typeface="Times New Roman" panose="02020603050405020304" pitchFamily="18" charset="0"/>
              </a:rPr>
              <a:t>. L</a:t>
            </a:r>
            <a:r>
              <a:rPr lang="ru-RU" sz="2800" dirty="0">
                <a:latin typeface="Arial" panose="020B0604020202020204" pitchFamily="34" charset="0"/>
                <a:cs typeface="Times New Roman" panose="02020603050405020304" pitchFamily="18" charset="0"/>
              </a:rPr>
              <a:t>ack of water can lead to stress, wilting, reduced growth, increased vulnerability to diseases and pests, root damage, and in extreme cases, tree mortality. European mistletoe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ru-RU" sz="2800" i="1" dirty="0">
                <a:latin typeface="Arial" panose="020B0604020202020204" pitchFamily="34" charset="0"/>
                <a:cs typeface="Times New Roman" panose="02020603050405020304" pitchFamily="18" charset="0"/>
              </a:rPr>
              <a:t>Viscum album </a:t>
            </a:r>
            <a:r>
              <a:rPr lang="ru-RU" sz="2800" dirty="0">
                <a:latin typeface="Arial" panose="020B0604020202020204" pitchFamily="34" charset="0"/>
                <a:cs typeface="Times New Roman" panose="02020603050405020304" pitchFamily="18" charset="0"/>
              </a:rPr>
              <a:t>L.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Arial" panose="020B0604020202020204" pitchFamily="34" charset="0"/>
                <a:cs typeface="Times New Roman" panose="02020603050405020304" pitchFamily="18" charset="0"/>
              </a:rPr>
              <a:t> is a hemi-parasitic shrub that taps the xylem of its host via haustoria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. It is hypothesized that </a:t>
            </a:r>
            <a:r>
              <a:rPr lang="en-US" sz="2800" b="1" i="1" dirty="0">
                <a:latin typeface="Arial" panose="020B0604020202020204" pitchFamily="34" charset="0"/>
                <a:cs typeface="Times New Roman" panose="02020603050405020304" pitchFamily="18" charset="0"/>
              </a:rPr>
              <a:t>Viscum</a:t>
            </a:r>
            <a:r>
              <a:rPr lang="en-US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 is not regulating its transpiration and significantly decreases water potential of the host species to adverse levels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. In our study, we assessed the water relations between </a:t>
            </a:r>
            <a:r>
              <a:rPr lang="en-US" sz="2800" i="1" dirty="0">
                <a:latin typeface="Arial" panose="020B0604020202020204" pitchFamily="34" charset="0"/>
                <a:cs typeface="Times New Roman" panose="02020603050405020304" pitchFamily="18" charset="0"/>
              </a:rPr>
              <a:t>Viscum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 and its host linden (</a:t>
            </a:r>
            <a:r>
              <a:rPr lang="en-US" sz="2800" i="1" dirty="0" err="1">
                <a:latin typeface="Arial" panose="020B0604020202020204" pitchFamily="34" charset="0"/>
                <a:cs typeface="Times New Roman" panose="02020603050405020304" pitchFamily="18" charset="0"/>
              </a:rPr>
              <a:t>Tilia</a:t>
            </a:r>
            <a:r>
              <a:rPr lang="en-US" sz="2800" i="1" dirty="0">
                <a:latin typeface="Arial" panose="020B0604020202020204" pitchFamily="34" charset="0"/>
                <a:cs typeface="Times New Roman" panose="02020603050405020304" pitchFamily="18" charset="0"/>
              </a:rPr>
              <a:t> cordata 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Mill.) during growing season.</a:t>
            </a:r>
            <a:endParaRPr lang="ru-RU" sz="28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Изображение выглядит как на открытом воздухе, ноутбук, трава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D891EDFD-79C6-93D8-62E4-CB43C501F6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139369" y="9141628"/>
            <a:ext cx="2886918" cy="3240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98472C4-3EC7-2514-6F79-D3348A71EFAE}"/>
              </a:ext>
            </a:extLst>
          </p:cNvPr>
          <p:cNvSpPr txBox="1"/>
          <p:nvPr/>
        </p:nvSpPr>
        <p:spPr>
          <a:xfrm>
            <a:off x="10742740" y="12434505"/>
            <a:ext cx="32778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Leaf gas exchange using LI</a:t>
            </a:r>
            <a:r>
              <a:rPr lang="en-US" sz="2700" dirty="0"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sz="27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COR 6400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0A7878-3A0A-DC40-19F0-ADD70CE0CB30}"/>
              </a:ext>
            </a:extLst>
          </p:cNvPr>
          <p:cNvSpPr txBox="1"/>
          <p:nvPr/>
        </p:nvSpPr>
        <p:spPr>
          <a:xfrm>
            <a:off x="14038490" y="9252413"/>
            <a:ext cx="5895180" cy="4509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The leaf water potential and leaf gas exchange was repeatedly measured on highly infested, non-infested </a:t>
            </a:r>
            <a:r>
              <a:rPr lang="en-US" sz="2800" i="1" dirty="0" err="1">
                <a:latin typeface="Arial" panose="020B0604020202020204" pitchFamily="34" charset="0"/>
                <a:cs typeface="Times New Roman" panose="02020603050405020304" pitchFamily="18" charset="0"/>
              </a:rPr>
              <a:t>Tilia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 trees and </a:t>
            </a:r>
            <a:r>
              <a:rPr lang="en-US" sz="2800" i="1" dirty="0">
                <a:latin typeface="Arial" panose="020B0604020202020204" pitchFamily="34" charset="0"/>
                <a:cs typeface="Times New Roman" panose="02020603050405020304" pitchFamily="18" charset="0"/>
              </a:rPr>
              <a:t>Viscum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 from 9:30 a.m. to 5:30 p.m. during warm and sunny days of summer 2023. Daily course and linear regressions fitted by mixed models were assessed.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76150D3C-860D-167C-A184-9103C533E658}"/>
              </a:ext>
            </a:extLst>
          </p:cNvPr>
          <p:cNvSpPr txBox="1">
            <a:spLocks/>
          </p:cNvSpPr>
          <p:nvPr/>
        </p:nvSpPr>
        <p:spPr>
          <a:xfrm>
            <a:off x="1714746" y="24913672"/>
            <a:ext cx="18055987" cy="1124090"/>
          </a:xfrm>
          <a:prstGeom prst="rect">
            <a:avLst/>
          </a:prstGeom>
        </p:spPr>
        <p:txBody>
          <a:bodyPr vert="horz" lIns="247126" tIns="123563" rIns="247126" bIns="123563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Arial" pitchFamily="34" charset="0"/>
                <a:cs typeface="Arial" pitchFamily="34" charset="0"/>
              </a:rPr>
              <a:t>Conclusions</a:t>
            </a:r>
            <a:endParaRPr lang="ru-RU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D761C4-5E17-81FD-B1D9-DD12E3CAF1D5}"/>
              </a:ext>
            </a:extLst>
          </p:cNvPr>
          <p:cNvSpPr txBox="1"/>
          <p:nvPr/>
        </p:nvSpPr>
        <p:spPr>
          <a:xfrm>
            <a:off x="1790758" y="26051409"/>
            <a:ext cx="1805598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Viscum showed strong effect on host </a:t>
            </a:r>
            <a:r>
              <a:rPr lang="en-US" sz="2800" i="1" dirty="0" err="1">
                <a:latin typeface="Arial" panose="020B0604020202020204" pitchFamily="34" charset="0"/>
                <a:cs typeface="Times New Roman" panose="02020603050405020304" pitchFamily="18" charset="0"/>
              </a:rPr>
              <a:t>Tilia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, which was forced to close stomata and limit carbon sequestration without substantial decrease in water potential.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Not water potential, but leaf temperature was the best predictor of stomatal conductance in </a:t>
            </a:r>
            <a:r>
              <a:rPr lang="en-US" sz="2800" i="1" dirty="0">
                <a:latin typeface="Arial" panose="020B0604020202020204" pitchFamily="34" charset="0"/>
                <a:cs typeface="Times New Roman" panose="02020603050405020304" pitchFamily="18" charset="0"/>
              </a:rPr>
              <a:t>Viscum,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 and both infested and non̵˗infested </a:t>
            </a:r>
            <a:r>
              <a:rPr lang="en-US" sz="2800" i="1" dirty="0" err="1">
                <a:latin typeface="Arial" panose="020B0604020202020204" pitchFamily="34" charset="0"/>
                <a:cs typeface="Times New Roman" panose="02020603050405020304" pitchFamily="18" charset="0"/>
              </a:rPr>
              <a:t>Tilia</a:t>
            </a:r>
            <a:r>
              <a:rPr lang="en-US" sz="2800" i="1" dirty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i="1" dirty="0" err="1">
                <a:latin typeface="Arial" panose="020B0604020202020204" pitchFamily="34" charset="0"/>
                <a:cs typeface="Times New Roman" panose="02020603050405020304" pitchFamily="18" charset="0"/>
              </a:rPr>
              <a:t>Tilia</a:t>
            </a: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 is strongly isohydric species.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Times New Roman" panose="02020603050405020304" pitchFamily="18" charset="0"/>
              </a:rPr>
              <a:t>The effect of carbon starvation of host tree should be studied in future.</a:t>
            </a:r>
          </a:p>
        </p:txBody>
      </p:sp>
      <p:pic>
        <p:nvPicPr>
          <p:cNvPr id="27" name="Рисунок 26" descr="Изображение выглядит как машин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4D2B73B-5A07-EDE2-7067-9BFF25B602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3016" y="9274743"/>
            <a:ext cx="4867831" cy="3370037"/>
          </a:xfrm>
          <a:prstGeom prst="rect">
            <a:avLst/>
          </a:prstGeom>
        </p:spPr>
      </p:pic>
      <p:grpSp>
        <p:nvGrpSpPr>
          <p:cNvPr id="26" name="Skupina 25">
            <a:extLst>
              <a:ext uri="{FF2B5EF4-FFF2-40B4-BE49-F238E27FC236}">
                <a16:creationId xmlns:a16="http://schemas.microsoft.com/office/drawing/2014/main" id="{E1863420-BC05-2A25-D7BE-949A1D8637D0}"/>
              </a:ext>
            </a:extLst>
          </p:cNvPr>
          <p:cNvGrpSpPr>
            <a:grpSpLocks noChangeAspect="1"/>
          </p:cNvGrpSpPr>
          <p:nvPr/>
        </p:nvGrpSpPr>
        <p:grpSpPr>
          <a:xfrm>
            <a:off x="1877682" y="9320715"/>
            <a:ext cx="4512849" cy="3240000"/>
            <a:chOff x="1911245" y="10918494"/>
            <a:chExt cx="5556433" cy="3989242"/>
          </a:xfrm>
        </p:grpSpPr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55B1D5BB-90A3-BFD9-ADDB-7E581C4CACAE}"/>
                </a:ext>
              </a:extLst>
            </p:cNvPr>
            <p:cNvGrpSpPr/>
            <p:nvPr/>
          </p:nvGrpSpPr>
          <p:grpSpPr>
            <a:xfrm>
              <a:off x="1911245" y="10918494"/>
              <a:ext cx="5556433" cy="3989242"/>
              <a:chOff x="1911245" y="10481167"/>
              <a:chExt cx="5556433" cy="3989242"/>
            </a:xfrm>
          </p:grpSpPr>
          <p:pic>
            <p:nvPicPr>
              <p:cNvPr id="16" name="Объект 5" descr="Изображение выглядит как дерево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7097F1A-0F04-3CA9-8243-CEA8B6BE9E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11245" y="10481167"/>
                <a:ext cx="5556433" cy="3989242"/>
              </a:xfrm>
              <a:prstGeom prst="rect">
                <a:avLst/>
              </a:prstGeom>
              <a:effectLst/>
            </p:spPr>
          </p:pic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:a16="http://schemas.microsoft.com/office/drawing/2014/main" id="{DB44FDEB-FD8B-5A75-B396-677156776C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03113" y="12647312"/>
                <a:ext cx="1443694" cy="97914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Graphic 3" descr="Marker with solid fill">
                <a:extLst>
                  <a:ext uri="{FF2B5EF4-FFF2-40B4-BE49-F238E27FC236}">
                    <a16:creationId xmlns:a16="http://schemas.microsoft.com/office/drawing/2014/main" id="{A68CF9E1-FA2F-E512-2E5F-3B8494431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781687" y="13109681"/>
                <a:ext cx="634353" cy="634353"/>
              </a:xfrm>
              <a:prstGeom prst="rect">
                <a:avLst/>
              </a:prstGeom>
            </p:spPr>
          </p:pic>
        </p:grpSp>
        <p:pic>
          <p:nvPicPr>
            <p:cNvPr id="20" name="Рисунок 19" descr="Изображение выглядит как дерево, внешний, растение, земля&#10;&#10;Автоматически созданное описание">
              <a:extLst>
                <a:ext uri="{FF2B5EF4-FFF2-40B4-BE49-F238E27FC236}">
                  <a16:creationId xmlns:a16="http://schemas.microsoft.com/office/drawing/2014/main" id="{608B6BB3-053E-AF95-3B23-85E445F53D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82300" y="10955090"/>
              <a:ext cx="2942403" cy="3002838"/>
            </a:xfrm>
            <a:prstGeom prst="flowChartConnector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FD031BFF-47FB-8A6F-C427-4C33A8BF99D7}"/>
              </a:ext>
            </a:extLst>
          </p:cNvPr>
          <p:cNvGrpSpPr/>
          <p:nvPr/>
        </p:nvGrpSpPr>
        <p:grpSpPr>
          <a:xfrm>
            <a:off x="1812037" y="15260986"/>
            <a:ext cx="8657090" cy="9360000"/>
            <a:chOff x="1812037" y="15260986"/>
            <a:chExt cx="8657090" cy="9360000"/>
          </a:xfrm>
        </p:grpSpPr>
        <p:grpSp>
          <p:nvGrpSpPr>
            <p:cNvPr id="19" name="Skupina 18">
              <a:extLst>
                <a:ext uri="{FF2B5EF4-FFF2-40B4-BE49-F238E27FC236}">
                  <a16:creationId xmlns:a16="http://schemas.microsoft.com/office/drawing/2014/main" id="{3364A5A3-A368-DB7F-43C9-3E9DFE438C1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12037" y="15260986"/>
              <a:ext cx="8657090" cy="9360000"/>
              <a:chOff x="2486400" y="15420661"/>
              <a:chExt cx="8369824" cy="9049409"/>
            </a:xfrm>
          </p:grpSpPr>
          <p:pic>
            <p:nvPicPr>
              <p:cNvPr id="4" name="Obrázek 3" descr="Obsah obrázku text, diagram, Dětské kresby, řada/pruh&#10;&#10;Popis byl vytvořen automaticky">
                <a:extLst>
                  <a:ext uri="{FF2B5EF4-FFF2-40B4-BE49-F238E27FC236}">
                    <a16:creationId xmlns:a16="http://schemas.microsoft.com/office/drawing/2014/main" id="{26263B28-94A0-687A-77A0-832F26AB66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1652" t="22770" r="52727" b="69593"/>
              <a:stretch/>
            </p:blipFill>
            <p:spPr>
              <a:xfrm>
                <a:off x="4482132" y="15420661"/>
                <a:ext cx="4825199" cy="646478"/>
              </a:xfrm>
              <a:prstGeom prst="rect">
                <a:avLst/>
              </a:prstGeom>
            </p:spPr>
          </p:pic>
          <p:grpSp>
            <p:nvGrpSpPr>
              <p:cNvPr id="13" name="Skupina 12">
                <a:extLst>
                  <a:ext uri="{FF2B5EF4-FFF2-40B4-BE49-F238E27FC236}">
                    <a16:creationId xmlns:a16="http://schemas.microsoft.com/office/drawing/2014/main" id="{4670B23D-1179-DF83-6A5B-6CCA44FE2EC4}"/>
                  </a:ext>
                </a:extLst>
              </p:cNvPr>
              <p:cNvGrpSpPr/>
              <p:nvPr/>
            </p:nvGrpSpPr>
            <p:grpSpPr>
              <a:xfrm>
                <a:off x="2486400" y="15991480"/>
                <a:ext cx="8369824" cy="8478590"/>
                <a:chOff x="1790758" y="15884148"/>
                <a:chExt cx="8369824" cy="8478590"/>
              </a:xfrm>
            </p:grpSpPr>
            <p:pic>
              <p:nvPicPr>
                <p:cNvPr id="3" name="Obrázek 2">
                  <a:extLst>
                    <a:ext uri="{FF2B5EF4-FFF2-40B4-BE49-F238E27FC236}">
                      <a16:creationId xmlns:a16="http://schemas.microsoft.com/office/drawing/2014/main" id="{43A87480-9573-6260-D8BC-42326D8B07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54738"/>
                <a:stretch/>
              </p:blipFill>
              <p:spPr>
                <a:xfrm>
                  <a:off x="5563061" y="15896961"/>
                  <a:ext cx="4597521" cy="8465777"/>
                </a:xfrm>
                <a:prstGeom prst="rect">
                  <a:avLst/>
                </a:prstGeom>
              </p:spPr>
            </p:pic>
            <p:pic>
              <p:nvPicPr>
                <p:cNvPr id="21" name="Obrázek 20">
                  <a:extLst>
                    <a:ext uri="{FF2B5EF4-FFF2-40B4-BE49-F238E27FC236}">
                      <a16:creationId xmlns:a16="http://schemas.microsoft.com/office/drawing/2014/main" id="{ED8D7875-4E0B-62E0-D59F-471C9403A4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58628"/>
                <a:stretch/>
              </p:blipFill>
              <p:spPr>
                <a:xfrm>
                  <a:off x="1790758" y="15884148"/>
                  <a:ext cx="4202359" cy="8465777"/>
                </a:xfrm>
                <a:prstGeom prst="rect">
                  <a:avLst/>
                </a:prstGeom>
              </p:spPr>
            </p:pic>
          </p:grpSp>
        </p:grp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D58BA206-5FF4-7292-E412-5179E9D1100F}"/>
                </a:ext>
              </a:extLst>
            </p:cNvPr>
            <p:cNvSpPr txBox="1"/>
            <p:nvPr/>
          </p:nvSpPr>
          <p:spPr>
            <a:xfrm>
              <a:off x="2865317" y="15849776"/>
              <a:ext cx="3747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cs-CZ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5F0FE4FE-E0D6-485B-5065-DB5EAB5AAFF4}"/>
                </a:ext>
              </a:extLst>
            </p:cNvPr>
            <p:cNvSpPr txBox="1"/>
            <p:nvPr/>
          </p:nvSpPr>
          <p:spPr>
            <a:xfrm>
              <a:off x="6224779" y="15854222"/>
              <a:ext cx="3747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cs-CZ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ovéPole 24">
              <a:extLst>
                <a:ext uri="{FF2B5EF4-FFF2-40B4-BE49-F238E27FC236}">
                  <a16:creationId xmlns:a16="http://schemas.microsoft.com/office/drawing/2014/main" id="{281C8C6E-E5E3-5C13-662D-BC25889B57BE}"/>
                </a:ext>
              </a:extLst>
            </p:cNvPr>
            <p:cNvSpPr txBox="1"/>
            <p:nvPr/>
          </p:nvSpPr>
          <p:spPr>
            <a:xfrm>
              <a:off x="2865317" y="18085873"/>
              <a:ext cx="3747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cs-CZ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2E52CE19-954B-5E20-AF2E-DAEA7F49BA19}"/>
                </a:ext>
              </a:extLst>
            </p:cNvPr>
            <p:cNvSpPr txBox="1"/>
            <p:nvPr/>
          </p:nvSpPr>
          <p:spPr>
            <a:xfrm>
              <a:off x="6224779" y="18090319"/>
              <a:ext cx="3747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endParaRPr lang="cs-CZ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ovéPole 29">
              <a:extLst>
                <a:ext uri="{FF2B5EF4-FFF2-40B4-BE49-F238E27FC236}">
                  <a16:creationId xmlns:a16="http://schemas.microsoft.com/office/drawing/2014/main" id="{91EA7183-0094-C879-E923-BD9375317E8F}"/>
                </a:ext>
              </a:extLst>
            </p:cNvPr>
            <p:cNvSpPr txBox="1"/>
            <p:nvPr/>
          </p:nvSpPr>
          <p:spPr>
            <a:xfrm>
              <a:off x="2865317" y="20260484"/>
              <a:ext cx="3747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cs-CZ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ovéPole 31">
              <a:extLst>
                <a:ext uri="{FF2B5EF4-FFF2-40B4-BE49-F238E27FC236}">
                  <a16:creationId xmlns:a16="http://schemas.microsoft.com/office/drawing/2014/main" id="{3088EBE9-3E1F-6DB4-D4C1-D6A243909DF7}"/>
                </a:ext>
              </a:extLst>
            </p:cNvPr>
            <p:cNvSpPr txBox="1"/>
            <p:nvPr/>
          </p:nvSpPr>
          <p:spPr>
            <a:xfrm>
              <a:off x="6224779" y="20264930"/>
              <a:ext cx="3747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endParaRPr lang="cs-CZ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ovéPole 33">
              <a:extLst>
                <a:ext uri="{FF2B5EF4-FFF2-40B4-BE49-F238E27FC236}">
                  <a16:creationId xmlns:a16="http://schemas.microsoft.com/office/drawing/2014/main" id="{5679A7E9-7EC5-1028-5282-701BB6A822B9}"/>
                </a:ext>
              </a:extLst>
            </p:cNvPr>
            <p:cNvSpPr txBox="1"/>
            <p:nvPr/>
          </p:nvSpPr>
          <p:spPr>
            <a:xfrm>
              <a:off x="2865317" y="22437816"/>
              <a:ext cx="3747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cs-CZ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ovéPole 34">
              <a:extLst>
                <a:ext uri="{FF2B5EF4-FFF2-40B4-BE49-F238E27FC236}">
                  <a16:creationId xmlns:a16="http://schemas.microsoft.com/office/drawing/2014/main" id="{B9B56FBE-7563-C5C8-DA42-9FA74E8B04B7}"/>
                </a:ext>
              </a:extLst>
            </p:cNvPr>
            <p:cNvSpPr txBox="1"/>
            <p:nvPr/>
          </p:nvSpPr>
          <p:spPr>
            <a:xfrm>
              <a:off x="6224779" y="22442262"/>
              <a:ext cx="3747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cs-CZ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66734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3454</TotalTime>
  <Words>550</Words>
  <Application>Microsoft Office PowerPoint</Application>
  <PresentationFormat>Vlastní</PresentationFormat>
  <Paragraphs>33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Methods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Tatiana Nikitina</dc:creator>
  <cp:lastModifiedBy>Roman Plichta</cp:lastModifiedBy>
  <cp:revision>36</cp:revision>
  <dcterms:created xsi:type="dcterms:W3CDTF">2022-11-09T19:33:15Z</dcterms:created>
  <dcterms:modified xsi:type="dcterms:W3CDTF">2023-11-12T21:54:39Z</dcterms:modified>
</cp:coreProperties>
</file>