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50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DAA3E-C4E1-453A-8354-87AFD490A379}" v="35" dt="2022-11-05T15:33:0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5" autoAdjust="0"/>
  </p:normalViewPr>
  <p:slideViewPr>
    <p:cSldViewPr snapToGrid="0">
      <p:cViewPr>
        <p:scale>
          <a:sx n="70" d="100"/>
          <a:sy n="70" d="100"/>
        </p:scale>
        <p:origin x="-1070" y="-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Špoula" userId="ee77108d-db8e-45ce-8948-31789b05490f" providerId="ADAL" clId="{159DAA3E-C4E1-453A-8354-87AFD490A379}"/>
    <pc:docChg chg="undo redo custSel modSld">
      <pc:chgData name="Jakub Špoula" userId="ee77108d-db8e-45ce-8948-31789b05490f" providerId="ADAL" clId="{159DAA3E-C4E1-453A-8354-87AFD490A379}" dt="2022-11-07T06:22:03.567" v="1363" actId="20577"/>
      <pc:docMkLst>
        <pc:docMk/>
      </pc:docMkLst>
      <pc:sldChg chg="addSp delSp modSp mod">
        <pc:chgData name="Jakub Špoula" userId="ee77108d-db8e-45ce-8948-31789b05490f" providerId="ADAL" clId="{159DAA3E-C4E1-453A-8354-87AFD490A379}" dt="2022-11-07T06:22:03.567" v="1363" actId="20577"/>
        <pc:sldMkLst>
          <pc:docMk/>
          <pc:sldMk cId="808201649" sldId="256"/>
        </pc:sldMkLst>
        <pc:spChg chg="mod">
          <ac:chgData name="Jakub Špoula" userId="ee77108d-db8e-45ce-8948-31789b05490f" providerId="ADAL" clId="{159DAA3E-C4E1-453A-8354-87AFD490A379}" dt="2022-11-05T08:01:08.522" v="0" actId="1076"/>
          <ac:spMkLst>
            <pc:docMk/>
            <pc:sldMk cId="808201649" sldId="256"/>
            <ac:spMk id="4" creationId="{9215EF39-2EB0-1BD5-E823-8C170A4FC286}"/>
          </ac:spMkLst>
        </pc:spChg>
        <pc:spChg chg="mod">
          <ac:chgData name="Jakub Špoula" userId="ee77108d-db8e-45ce-8948-31789b05490f" providerId="ADAL" clId="{159DAA3E-C4E1-453A-8354-87AFD490A379}" dt="2022-11-05T09:01:50.619" v="231" actId="404"/>
          <ac:spMkLst>
            <pc:docMk/>
            <pc:sldMk cId="808201649" sldId="256"/>
            <ac:spMk id="5" creationId="{D6948B5E-67B5-0EA0-B903-17DC375B357C}"/>
          </ac:spMkLst>
        </pc:spChg>
        <pc:spChg chg="mod">
          <ac:chgData name="Jakub Špoula" userId="ee77108d-db8e-45ce-8948-31789b05490f" providerId="ADAL" clId="{159DAA3E-C4E1-453A-8354-87AFD490A379}" dt="2022-11-05T15:21:29.553" v="1348" actId="20577"/>
          <ac:spMkLst>
            <pc:docMk/>
            <pc:sldMk cId="808201649" sldId="256"/>
            <ac:spMk id="8" creationId="{9FF00164-C878-9F80-0A63-A7003685981F}"/>
          </ac:spMkLst>
        </pc:spChg>
        <pc:spChg chg="add mod">
          <ac:chgData name="Jakub Špoula" userId="ee77108d-db8e-45ce-8948-31789b05490f" providerId="ADAL" clId="{159DAA3E-C4E1-453A-8354-87AFD490A379}" dt="2022-11-05T08:48:50.203" v="39" actId="1076"/>
          <ac:spMkLst>
            <pc:docMk/>
            <pc:sldMk cId="808201649" sldId="256"/>
            <ac:spMk id="9" creationId="{6189119B-3BDF-E620-B8EE-3BFD29E30495}"/>
          </ac:spMkLst>
        </pc:spChg>
        <pc:spChg chg="add mod">
          <ac:chgData name="Jakub Špoula" userId="ee77108d-db8e-45ce-8948-31789b05490f" providerId="ADAL" clId="{159DAA3E-C4E1-453A-8354-87AFD490A379}" dt="2022-11-05T14:32:41.247" v="1331" actId="20577"/>
          <ac:spMkLst>
            <pc:docMk/>
            <pc:sldMk cId="808201649" sldId="256"/>
            <ac:spMk id="10" creationId="{A87C5500-EAED-80FB-511C-72DCE85FD882}"/>
          </ac:spMkLst>
        </pc:spChg>
        <pc:spChg chg="add mod">
          <ac:chgData name="Jakub Špoula" userId="ee77108d-db8e-45ce-8948-31789b05490f" providerId="ADAL" clId="{159DAA3E-C4E1-453A-8354-87AFD490A379}" dt="2022-11-05T13:42:28.053" v="1028" actId="20577"/>
          <ac:spMkLst>
            <pc:docMk/>
            <pc:sldMk cId="808201649" sldId="256"/>
            <ac:spMk id="13" creationId="{4B7582B3-79D6-5EAC-C3C0-CF1ADB5BFF25}"/>
          </ac:spMkLst>
        </pc:spChg>
        <pc:spChg chg="add mod">
          <ac:chgData name="Jakub Špoula" userId="ee77108d-db8e-45ce-8948-31789b05490f" providerId="ADAL" clId="{159DAA3E-C4E1-453A-8354-87AFD490A379}" dt="2022-11-05T09:20:39.093" v="479" actId="14100"/>
          <ac:spMkLst>
            <pc:docMk/>
            <pc:sldMk cId="808201649" sldId="256"/>
            <ac:spMk id="14" creationId="{34C8AE06-D783-C8AC-86F6-A480ED50D1BE}"/>
          </ac:spMkLst>
        </pc:spChg>
        <pc:spChg chg="add mod">
          <ac:chgData name="Jakub Špoula" userId="ee77108d-db8e-45ce-8948-31789b05490f" providerId="ADAL" clId="{159DAA3E-C4E1-453A-8354-87AFD490A379}" dt="2022-11-05T13:47:35.712" v="1128" actId="207"/>
          <ac:spMkLst>
            <pc:docMk/>
            <pc:sldMk cId="808201649" sldId="256"/>
            <ac:spMk id="15" creationId="{EA3BE238-1A3C-D2FF-8325-CC190C8F2859}"/>
          </ac:spMkLst>
        </pc:spChg>
        <pc:spChg chg="add mod">
          <ac:chgData name="Jakub Špoula" userId="ee77108d-db8e-45ce-8948-31789b05490f" providerId="ADAL" clId="{159DAA3E-C4E1-453A-8354-87AFD490A379}" dt="2022-11-05T08:57:12.361" v="187" actId="1076"/>
          <ac:spMkLst>
            <pc:docMk/>
            <pc:sldMk cId="808201649" sldId="256"/>
            <ac:spMk id="16" creationId="{F6E95A07-1AD9-16C1-5D8C-2CC2A09EFC40}"/>
          </ac:spMkLst>
        </pc:spChg>
        <pc:spChg chg="add mod">
          <ac:chgData name="Jakub Špoula" userId="ee77108d-db8e-45ce-8948-31789b05490f" providerId="ADAL" clId="{159DAA3E-C4E1-453A-8354-87AFD490A379}" dt="2022-11-05T09:20:32.295" v="478" actId="1076"/>
          <ac:spMkLst>
            <pc:docMk/>
            <pc:sldMk cId="808201649" sldId="256"/>
            <ac:spMk id="17" creationId="{20950460-0488-6EE5-EDA2-223B9A0C1A88}"/>
          </ac:spMkLst>
        </pc:spChg>
        <pc:spChg chg="add mod">
          <ac:chgData name="Jakub Špoula" userId="ee77108d-db8e-45ce-8948-31789b05490f" providerId="ADAL" clId="{159DAA3E-C4E1-453A-8354-87AFD490A379}" dt="2022-11-05T14:33:53.492" v="1333" actId="313"/>
          <ac:spMkLst>
            <pc:docMk/>
            <pc:sldMk cId="808201649" sldId="256"/>
            <ac:spMk id="18" creationId="{1D325FDE-C5D2-35F8-D911-5B862339E88D}"/>
          </ac:spMkLst>
        </pc:spChg>
        <pc:spChg chg="add mod">
          <ac:chgData name="Jakub Špoula" userId="ee77108d-db8e-45ce-8948-31789b05490f" providerId="ADAL" clId="{159DAA3E-C4E1-453A-8354-87AFD490A379}" dt="2022-11-05T09:19:25.191" v="473" actId="1076"/>
          <ac:spMkLst>
            <pc:docMk/>
            <pc:sldMk cId="808201649" sldId="256"/>
            <ac:spMk id="19" creationId="{38A0185E-579F-945B-26E2-75096D212A8E}"/>
          </ac:spMkLst>
        </pc:spChg>
        <pc:spChg chg="add mod">
          <ac:chgData name="Jakub Špoula" userId="ee77108d-db8e-45ce-8948-31789b05490f" providerId="ADAL" clId="{159DAA3E-C4E1-453A-8354-87AFD490A379}" dt="2022-11-07T06:22:03.567" v="1363" actId="20577"/>
          <ac:spMkLst>
            <pc:docMk/>
            <pc:sldMk cId="808201649" sldId="256"/>
            <ac:spMk id="20" creationId="{8217D335-3105-5AB6-4E77-489C13FDCE01}"/>
          </ac:spMkLst>
        </pc:spChg>
        <pc:spChg chg="add mod">
          <ac:chgData name="Jakub Špoula" userId="ee77108d-db8e-45ce-8948-31789b05490f" providerId="ADAL" clId="{159DAA3E-C4E1-453A-8354-87AFD490A379}" dt="2022-11-05T09:31:14.485" v="651" actId="1076"/>
          <ac:spMkLst>
            <pc:docMk/>
            <pc:sldMk cId="808201649" sldId="256"/>
            <ac:spMk id="21" creationId="{ED96C36E-9A89-AB30-3343-3E54F5784181}"/>
          </ac:spMkLst>
        </pc:spChg>
        <pc:spChg chg="add mod">
          <ac:chgData name="Jakub Špoula" userId="ee77108d-db8e-45ce-8948-31789b05490f" providerId="ADAL" clId="{159DAA3E-C4E1-453A-8354-87AFD490A379}" dt="2022-11-05T13:40:57.403" v="999" actId="1076"/>
          <ac:spMkLst>
            <pc:docMk/>
            <pc:sldMk cId="808201649" sldId="256"/>
            <ac:spMk id="32" creationId="{179A16BA-FCEA-124C-C36E-494A3FF6AE8E}"/>
          </ac:spMkLst>
        </pc:spChg>
        <pc:spChg chg="add mod">
          <ac:chgData name="Jakub Špoula" userId="ee77108d-db8e-45ce-8948-31789b05490f" providerId="ADAL" clId="{159DAA3E-C4E1-453A-8354-87AFD490A379}" dt="2022-11-05T13:44:46.275" v="1108" actId="14100"/>
          <ac:spMkLst>
            <pc:docMk/>
            <pc:sldMk cId="808201649" sldId="256"/>
            <ac:spMk id="33" creationId="{A1B2324A-9EE8-DAD8-3383-0C0F01EA1B56}"/>
          </ac:spMkLst>
        </pc:spChg>
        <pc:spChg chg="add mod">
          <ac:chgData name="Jakub Špoula" userId="ee77108d-db8e-45ce-8948-31789b05490f" providerId="ADAL" clId="{159DAA3E-C4E1-453A-8354-87AFD490A379}" dt="2022-11-05T13:49:12.335" v="1153" actId="114"/>
          <ac:spMkLst>
            <pc:docMk/>
            <pc:sldMk cId="808201649" sldId="256"/>
            <ac:spMk id="37" creationId="{CD63DF8F-A436-7E8F-E7AD-9E24FEBF76A8}"/>
          </ac:spMkLst>
        </pc:spChg>
        <pc:spChg chg="add mod">
          <ac:chgData name="Jakub Špoula" userId="ee77108d-db8e-45ce-8948-31789b05490f" providerId="ADAL" clId="{159DAA3E-C4E1-453A-8354-87AFD490A379}" dt="2022-11-05T13:49:22.279" v="1156" actId="114"/>
          <ac:spMkLst>
            <pc:docMk/>
            <pc:sldMk cId="808201649" sldId="256"/>
            <ac:spMk id="38" creationId="{E665B629-7BDD-55F2-ABF1-30F4F7EDBA59}"/>
          </ac:spMkLst>
        </pc:spChg>
        <pc:spChg chg="add mod">
          <ac:chgData name="Jakub Špoula" userId="ee77108d-db8e-45ce-8948-31789b05490f" providerId="ADAL" clId="{159DAA3E-C4E1-453A-8354-87AFD490A379}" dt="2022-11-05T14:14:33.648" v="1286" actId="20577"/>
          <ac:spMkLst>
            <pc:docMk/>
            <pc:sldMk cId="808201649" sldId="256"/>
            <ac:spMk id="39" creationId="{C14EFD2F-B515-A183-4A57-CC8BED661B49}"/>
          </ac:spMkLst>
        </pc:spChg>
        <pc:spChg chg="add mod">
          <ac:chgData name="Jakub Špoula" userId="ee77108d-db8e-45ce-8948-31789b05490f" providerId="ADAL" clId="{159DAA3E-C4E1-453A-8354-87AFD490A379}" dt="2022-11-05T13:59:27.622" v="1268" actId="2711"/>
          <ac:spMkLst>
            <pc:docMk/>
            <pc:sldMk cId="808201649" sldId="256"/>
            <ac:spMk id="41" creationId="{F862D27D-120B-1DAE-D27E-A89E43AB7A16}"/>
          </ac:spMkLst>
        </pc:spChg>
        <pc:spChg chg="add mod">
          <ac:chgData name="Jakub Špoula" userId="ee77108d-db8e-45ce-8948-31789b05490f" providerId="ADAL" clId="{159DAA3E-C4E1-453A-8354-87AFD490A379}" dt="2022-11-05T13:59:18.155" v="1267" actId="1076"/>
          <ac:spMkLst>
            <pc:docMk/>
            <pc:sldMk cId="808201649" sldId="256"/>
            <ac:spMk id="42" creationId="{C63778E1-5ACF-1B5D-98E3-472E02B40171}"/>
          </ac:spMkLst>
        </pc:spChg>
        <pc:spChg chg="add mod">
          <ac:chgData name="Jakub Špoula" userId="ee77108d-db8e-45ce-8948-31789b05490f" providerId="ADAL" clId="{159DAA3E-C4E1-453A-8354-87AFD490A379}" dt="2022-11-05T14:31:27.938" v="1329" actId="20577"/>
          <ac:spMkLst>
            <pc:docMk/>
            <pc:sldMk cId="808201649" sldId="256"/>
            <ac:spMk id="47" creationId="{C7DF07D3-22A8-1A42-B56A-BBCF606E83B3}"/>
          </ac:spMkLst>
        </pc:spChg>
        <pc:picChg chg="add del mod">
          <ac:chgData name="Jakub Špoula" userId="ee77108d-db8e-45ce-8948-31789b05490f" providerId="ADAL" clId="{159DAA3E-C4E1-453A-8354-87AFD490A379}" dt="2022-11-05T15:33:15.703" v="1361" actId="14100"/>
          <ac:picMkLst>
            <pc:docMk/>
            <pc:sldMk cId="808201649" sldId="256"/>
            <ac:picMk id="2" creationId="{22737CE4-E833-0EA2-B20C-CBB48A939F70}"/>
          </ac:picMkLst>
        </pc:picChg>
        <pc:picChg chg="mod">
          <ac:chgData name="Jakub Špoula" userId="ee77108d-db8e-45ce-8948-31789b05490f" providerId="ADAL" clId="{159DAA3E-C4E1-453A-8354-87AFD490A379}" dt="2022-11-05T09:00:48.753" v="229" actId="1076"/>
          <ac:picMkLst>
            <pc:docMk/>
            <pc:sldMk cId="808201649" sldId="256"/>
            <ac:picMk id="7" creationId="{BFB873AE-D275-5789-CEE3-8369F68AA195}"/>
          </ac:picMkLst>
        </pc:picChg>
        <pc:picChg chg="add mod">
          <ac:chgData name="Jakub Špoula" userId="ee77108d-db8e-45ce-8948-31789b05490f" providerId="ADAL" clId="{159DAA3E-C4E1-453A-8354-87AFD490A379}" dt="2022-11-05T13:46:13.829" v="1120" actId="14100"/>
          <ac:picMkLst>
            <pc:docMk/>
            <pc:sldMk cId="808201649" sldId="256"/>
            <ac:picMk id="23" creationId="{E486A93A-6B53-F01E-A7AF-A3035BFEBC18}"/>
          </ac:picMkLst>
        </pc:picChg>
        <pc:picChg chg="add mod">
          <ac:chgData name="Jakub Špoula" userId="ee77108d-db8e-45ce-8948-31789b05490f" providerId="ADAL" clId="{159DAA3E-C4E1-453A-8354-87AFD490A379}" dt="2022-11-05T14:31:19.040" v="1326" actId="1076"/>
          <ac:picMkLst>
            <pc:docMk/>
            <pc:sldMk cId="808201649" sldId="256"/>
            <ac:picMk id="25" creationId="{478EA5CA-76A5-229E-665D-7CED25B84642}"/>
          </ac:picMkLst>
        </pc:picChg>
        <pc:picChg chg="add mod modCrop">
          <ac:chgData name="Jakub Špoula" userId="ee77108d-db8e-45ce-8948-31789b05490f" providerId="ADAL" clId="{159DAA3E-C4E1-453A-8354-87AFD490A379}" dt="2022-11-05T13:36:03.786" v="915" actId="1076"/>
          <ac:picMkLst>
            <pc:docMk/>
            <pc:sldMk cId="808201649" sldId="256"/>
            <ac:picMk id="27" creationId="{857AFAF1-8A8B-3434-4E68-3D5CF6B21AAC}"/>
          </ac:picMkLst>
        </pc:picChg>
        <pc:picChg chg="add mod modCrop">
          <ac:chgData name="Jakub Špoula" userId="ee77108d-db8e-45ce-8948-31789b05490f" providerId="ADAL" clId="{159DAA3E-C4E1-453A-8354-87AFD490A379}" dt="2022-11-05T13:44:49.950" v="1109" actId="14100"/>
          <ac:picMkLst>
            <pc:docMk/>
            <pc:sldMk cId="808201649" sldId="256"/>
            <ac:picMk id="29" creationId="{88B13C1C-DE21-C71A-DC21-606E95C43F8D}"/>
          </ac:picMkLst>
        </pc:picChg>
        <pc:picChg chg="add mod modCrop">
          <ac:chgData name="Jakub Špoula" userId="ee77108d-db8e-45ce-8948-31789b05490f" providerId="ADAL" clId="{159DAA3E-C4E1-453A-8354-87AFD490A379}" dt="2022-11-05T13:35:48.374" v="914" actId="1076"/>
          <ac:picMkLst>
            <pc:docMk/>
            <pc:sldMk cId="808201649" sldId="256"/>
            <ac:picMk id="31" creationId="{DE8D97F9-4805-B410-44AF-9176D733A314}"/>
          </ac:picMkLst>
        </pc:picChg>
        <pc:picChg chg="add del mod">
          <ac:chgData name="Jakub Špoula" userId="ee77108d-db8e-45ce-8948-31789b05490f" providerId="ADAL" clId="{159DAA3E-C4E1-453A-8354-87AFD490A379}" dt="2022-11-05T15:33:05.658" v="1357" actId="478"/>
          <ac:picMkLst>
            <pc:docMk/>
            <pc:sldMk cId="808201649" sldId="256"/>
            <ac:picMk id="40" creationId="{8249F2AD-715C-222C-58E9-CAA34D42F99E}"/>
          </ac:picMkLst>
        </pc:picChg>
        <pc:picChg chg="add del mod">
          <ac:chgData name="Jakub Špoula" userId="ee77108d-db8e-45ce-8948-31789b05490f" providerId="ADAL" clId="{159DAA3E-C4E1-453A-8354-87AFD490A379}" dt="2022-11-05T14:28:45" v="1299" actId="478"/>
          <ac:picMkLst>
            <pc:docMk/>
            <pc:sldMk cId="808201649" sldId="256"/>
            <ac:picMk id="44" creationId="{BFB70CBB-7C96-E99C-A483-5311972B9EEC}"/>
          </ac:picMkLst>
        </pc:picChg>
        <pc:picChg chg="add mod">
          <ac:chgData name="Jakub Špoula" userId="ee77108d-db8e-45ce-8948-31789b05490f" providerId="ADAL" clId="{159DAA3E-C4E1-453A-8354-87AFD490A379}" dt="2022-11-05T14:31:04.951" v="1323" actId="1035"/>
          <ac:picMkLst>
            <pc:docMk/>
            <pc:sldMk cId="808201649" sldId="256"/>
            <ac:picMk id="46" creationId="{C3500414-0755-4E44-70D3-959E84A82D7A}"/>
          </ac:picMkLst>
        </pc:picChg>
        <pc:cxnChg chg="add mod">
          <ac:chgData name="Jakub Špoula" userId="ee77108d-db8e-45ce-8948-31789b05490f" providerId="ADAL" clId="{159DAA3E-C4E1-453A-8354-87AFD490A379}" dt="2022-11-05T08:49:41.428" v="57" actId="1036"/>
          <ac:cxnSpMkLst>
            <pc:docMk/>
            <pc:sldMk cId="808201649" sldId="256"/>
            <ac:cxnSpMk id="12" creationId="{577A19C5-910B-EA83-918A-FB17410A24C5}"/>
          </ac:cxnSpMkLst>
        </pc:cxnChg>
        <pc:cxnChg chg="add del">
          <ac:chgData name="Jakub Špoula" userId="ee77108d-db8e-45ce-8948-31789b05490f" providerId="ADAL" clId="{159DAA3E-C4E1-453A-8354-87AFD490A379}" dt="2022-11-05T13:46:57.356" v="1123" actId="478"/>
          <ac:cxnSpMkLst>
            <pc:docMk/>
            <pc:sldMk cId="808201649" sldId="256"/>
            <ac:cxnSpMk id="35" creationId="{44EAD953-1D71-0D27-5FC3-E2EE86E54CA7}"/>
          </ac:cxnSpMkLst>
        </pc:cxnChg>
        <pc:cxnChg chg="add mod">
          <ac:chgData name="Jakub Špoula" userId="ee77108d-db8e-45ce-8948-31789b05490f" providerId="ADAL" clId="{159DAA3E-C4E1-453A-8354-87AFD490A379}" dt="2022-11-05T14:35:03.078" v="1336" actId="1035"/>
          <ac:cxnSpMkLst>
            <pc:docMk/>
            <pc:sldMk cId="808201649" sldId="256"/>
            <ac:cxnSpMk id="36" creationId="{6530F31C-1BA8-6FD8-ECDD-CB39F9B272F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18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8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59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7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31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48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57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76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31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704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00B3-6AF7-4F3A-AC04-626818888038}" type="datetimeFigureOut">
              <a:rPr lang="cs-CZ" smtClean="0"/>
              <a:t>9. 11. 2023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D232-9EC1-41E9-874F-3C8F4975F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8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9215EF39-2EB0-1BD5-E823-8C170A4FC286}"/>
              </a:ext>
            </a:extLst>
          </p:cNvPr>
          <p:cNvSpPr/>
          <p:nvPr/>
        </p:nvSpPr>
        <p:spPr>
          <a:xfrm>
            <a:off x="0" y="-787"/>
            <a:ext cx="720000" cy="30276000"/>
          </a:xfrm>
          <a:prstGeom prst="rect">
            <a:avLst/>
          </a:prstGeom>
          <a:solidFill>
            <a:srgbClr val="0A5028"/>
          </a:solidFill>
          <a:ln>
            <a:solidFill>
              <a:srgbClr val="0A50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xmlns="" id="{D6948B5E-67B5-0EA0-B903-17DC375B357C}"/>
              </a:ext>
            </a:extLst>
          </p:cNvPr>
          <p:cNvSpPr txBox="1"/>
          <p:nvPr/>
        </p:nvSpPr>
        <p:spPr>
          <a:xfrm>
            <a:off x="1143000" y="29497421"/>
            <a:ext cx="52643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https://www.ldf.mendelu.cz/ </a:t>
            </a:r>
          </a:p>
        </p:txBody>
      </p:sp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xmlns="" id="{BFB873AE-D275-5789-CEE3-8369F68AA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959" y="28586457"/>
            <a:ext cx="3430957" cy="166952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9FF00164-C878-9F80-0A63-A7003685981F}"/>
              </a:ext>
            </a:extLst>
          </p:cNvPr>
          <p:cNvSpPr txBox="1"/>
          <p:nvPr/>
        </p:nvSpPr>
        <p:spPr>
          <a:xfrm>
            <a:off x="759599" y="351797"/>
            <a:ext cx="19864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cap="all" dirty="0">
                <a:solidFill>
                  <a:srgbClr val="0A50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OF ROOTING OF WILD BOAR (</a:t>
            </a:r>
            <a:r>
              <a:rPr lang="en-US" sz="5400" b="1" i="1" cap="all" dirty="0">
                <a:solidFill>
                  <a:srgbClr val="0A50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 SCROFA </a:t>
            </a:r>
            <a:r>
              <a:rPr lang="en-US" sz="5400" b="1" cap="all" dirty="0">
                <a:solidFill>
                  <a:srgbClr val="0A5028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L.) ON ARTHROPODA</a:t>
            </a:r>
            <a:endParaRPr lang="cs-CZ" sz="32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6189119B-3BDF-E620-B8EE-3BFD29E30495}"/>
              </a:ext>
            </a:extLst>
          </p:cNvPr>
          <p:cNvSpPr txBox="1"/>
          <p:nvPr/>
        </p:nvSpPr>
        <p:spPr>
          <a:xfrm>
            <a:off x="2919509" y="2324755"/>
            <a:ext cx="15575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Špoula Jakub</a:t>
            </a: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Drimaj Jakub, Mikulka </a:t>
            </a:r>
            <a:r>
              <a:rPr lang="en-US" sz="40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Ondřej</a:t>
            </a:r>
            <a:r>
              <a:rPr lang="en-US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cs-CZ" sz="4000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4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Růžičková Eliška </a:t>
            </a:r>
            <a:endParaRPr lang="cs-CZ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A87C5500-EAED-80FB-511C-72DCE85FD882}"/>
              </a:ext>
            </a:extLst>
          </p:cNvPr>
          <p:cNvSpPr txBox="1"/>
          <p:nvPr/>
        </p:nvSpPr>
        <p:spPr>
          <a:xfrm>
            <a:off x="1764379" y="3704206"/>
            <a:ext cx="17854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Department of Forest </a:t>
            </a:r>
            <a:r>
              <a:rPr lang="cs-CZ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P</a:t>
            </a:r>
            <a:r>
              <a:rPr lang="en-GB" sz="2800" dirty="0" err="1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rotection</a:t>
            </a: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an</a:t>
            </a:r>
            <a:r>
              <a:rPr lang="cs-CZ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d</a:t>
            </a: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Wildlife Management, Faculty of Forestry and Wood Technology,</a:t>
            </a:r>
            <a:b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</a:br>
            <a:r>
              <a:rPr lang="en-GB" sz="2800" dirty="0">
                <a:latin typeface="Arial" panose="020B0604020202020204" pitchFamily="34" charset="0"/>
                <a:ea typeface="Noto Serif" panose="02020600060500020200" pitchFamily="18" charset="0"/>
                <a:cs typeface="Arial" panose="020B0604020202020204" pitchFamily="34" charset="0"/>
              </a:rPr>
              <a:t> Mendel University in Brno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xmlns="" id="{577A19C5-910B-EA83-918A-FB17410A24C5}"/>
              </a:ext>
            </a:extLst>
          </p:cNvPr>
          <p:cNvCxnSpPr/>
          <p:nvPr/>
        </p:nvCxnSpPr>
        <p:spPr>
          <a:xfrm>
            <a:off x="1143000" y="5092882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4B7582B3-79D6-5EAC-C3C0-CF1ADB5BFF25}"/>
              </a:ext>
            </a:extLst>
          </p:cNvPr>
          <p:cNvSpPr txBox="1"/>
          <p:nvPr/>
        </p:nvSpPr>
        <p:spPr>
          <a:xfrm>
            <a:off x="10691812" y="6019822"/>
            <a:ext cx="10281104" cy="6006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2022 and 2022, on 10 model localities 50 pitfall traps were placed to compare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epigeic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communities on areas affected by wild boar rooting (5 areas, 25 traps) and area with no rooting (5 areas, 25 traps). The pitfall traps were filled with 4 % solution of chloroform and the samples were collected every month during the growing season from July 2022 to September 2023. The samples were preserved in 75 % solution of ethanol. In the laboratory, the samples were divided into taxonomic groups. Only endangered species,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Elateridae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Carabidae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Geotrupidae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were identified into species. The normality of data was analyzed by Shapiro–Wilk test and differences between pitfall traps were test by Mann–Whitney U test.</a:t>
            </a:r>
            <a:endParaRPr lang="cs-CZ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34C8AE06-D783-C8AC-86F6-A480ED50D1BE}"/>
              </a:ext>
            </a:extLst>
          </p:cNvPr>
          <p:cNvSpPr txBox="1"/>
          <p:nvPr/>
        </p:nvSpPr>
        <p:spPr>
          <a:xfrm>
            <a:off x="1145521" y="6046436"/>
            <a:ext cx="92978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Wild boar (</a:t>
            </a:r>
            <a:r>
              <a:rPr lang="en-US" sz="2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 scrofa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mammal native to Eurasia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[6]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now it is present in all continents except Antarctica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[5]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 increased population of wild boar has several negative economic impacts (e. g. rooting of tree seedlings and agricultural crops) 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[7; 1]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Impacts of rooting on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epigeic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invertebrates were studied by a few authors (e. g.</a:t>
            </a:r>
            <a:r>
              <a:rPr lang="cs-CZ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[3])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no author has studied effects of rooting on invertebrates in oak forests. Our goal was to evaluate effects of wild boar rooting on most abundant </a:t>
            </a:r>
            <a:r>
              <a:rPr lang="en-US" sz="2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epigeic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invertebrates. </a:t>
            </a:r>
            <a:endParaRPr lang="cs-CZ" sz="28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EA3BE238-1A3C-D2FF-8325-CC190C8F2859}"/>
              </a:ext>
            </a:extLst>
          </p:cNvPr>
          <p:cNvSpPr txBox="1"/>
          <p:nvPr/>
        </p:nvSpPr>
        <p:spPr>
          <a:xfrm>
            <a:off x="1143000" y="25682652"/>
            <a:ext cx="1948102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0A5028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REFERENCES</a:t>
            </a:r>
            <a:endParaRPr lang="cs-CZ" sz="2000" b="1" dirty="0">
              <a:solidFill>
                <a:srgbClr val="0A502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[1] Anderson, A.,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Slootmaker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C.,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Harper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E.,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Holderieath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Shwiff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S.A. 2016.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Economic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estimates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feral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swine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11 US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states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Crop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Protection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89, 89–94.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[2]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Baur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B.,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Gilgado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J.D.,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Coray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A. 2023.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handling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feeding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habits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snail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predator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Licinus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depressus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(Coleoptera,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Carabidae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). 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Alpine Entomology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7, 63–68.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[3]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Fagiani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S.,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Fipaldini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D.,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Santarelli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L. et al. 2014. Monitoring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protocols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evaluation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boar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scrofa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rooting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plants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animals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in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forest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ecosystems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Hystrix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25(1), 31–38.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[4] Hejda, R., Farkač, J., Chobot, K. 2017.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list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Threatened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Species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Czech Republic: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Invertebrates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Prague: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Nature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Conservation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Agency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Czech Republic, 760 pp.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[5] Long, J.L. 2003.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Introduced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Mammals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World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their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History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Distribution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Abundance.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Journal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Mammalogy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85(2), 363.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[6]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Massei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G.,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Genov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P.V. 2004. 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environmental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impact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boar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Galemys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Spanish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Journal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Mammalogy</a:t>
            </a:r>
            <a:r>
              <a:rPr lang="cs-CZ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16(1), 135–145.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[7] Mayer, J. 2009.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overview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pig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In: Mayer, J.,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Brisbin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I.L. Jr. (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eds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Wild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pigs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biology,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damage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control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techniques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</a:p>
          <a:p>
            <a:pPr algn="just">
              <a:spcBef>
                <a:spcPts val="600"/>
              </a:spcBef>
            </a:pP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management.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Aiken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Savannah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River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National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Laboratory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221–246.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F6E95A07-1AD9-16C1-5D8C-2CC2A09EFC40}"/>
              </a:ext>
            </a:extLst>
          </p:cNvPr>
          <p:cNvSpPr txBox="1"/>
          <p:nvPr/>
        </p:nvSpPr>
        <p:spPr>
          <a:xfrm>
            <a:off x="1143000" y="5373491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20950460-0488-6EE5-EDA2-223B9A0C1A88}"/>
              </a:ext>
            </a:extLst>
          </p:cNvPr>
          <p:cNvSpPr txBox="1"/>
          <p:nvPr/>
        </p:nvSpPr>
        <p:spPr>
          <a:xfrm>
            <a:off x="10691811" y="5400105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xmlns="" id="{8217D335-3105-5AB6-4E77-489C13FDCE01}"/>
              </a:ext>
            </a:extLst>
          </p:cNvPr>
          <p:cNvSpPr txBox="1"/>
          <p:nvPr/>
        </p:nvSpPr>
        <p:spPr>
          <a:xfrm>
            <a:off x="1143000" y="11618482"/>
            <a:ext cx="9297890" cy="1252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total, 12 180 arthropods were captured in pitfall traps. Our results indicate, that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familiae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Elateridae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Geotrupidae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Gryllidae,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Staphylinidae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Phalangiidae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were not affected by rooting (p &gt; 0.05).  Araneae (p = 0.000007)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1)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Diplopoda (p = 0.0008)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2)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Carabidae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(p =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0.009) were more active in areas with rooting.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Totally 919 specimens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Carabidae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were captured. Totally 11 species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Carabidae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were active in model localities. Most abundant species was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Harpalus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rufipes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 Geer (Tab. 1).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During this study,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Licinus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depressus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Paykull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was recorded for the first time in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Hodonín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district.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Licinus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depressus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xerophilous ground beetle that is found in dry, sandy or gravelly soils sites in grasslands, on overgrown dunes, and in dry forests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[2]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During the study, two endangered species of Red list of Threatened Species of Czech republic: Invertebrates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[4]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Cucujus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cinnaberinus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Scopoli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Selatosomus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cruciatus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L. were present in unrooted areas. </a:t>
            </a:r>
          </a:p>
          <a:p>
            <a:pPr algn="just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Our results indicate that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epigeic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insect predators are more abundant in rooted areas by wild boar, which leads to perturbation of forest soil and subsequential attraction of ground predators (Araneae,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Carabidae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Diplopoda). 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ED96C36E-9A89-AB30-3343-3E54F5784181}"/>
              </a:ext>
            </a:extLst>
          </p:cNvPr>
          <p:cNvSpPr txBox="1"/>
          <p:nvPr/>
        </p:nvSpPr>
        <p:spPr>
          <a:xfrm>
            <a:off x="1142998" y="10878777"/>
            <a:ext cx="2304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cxnSp>
        <p:nvCxnSpPr>
          <p:cNvPr id="36" name="Přímá spojnice 35">
            <a:extLst>
              <a:ext uri="{FF2B5EF4-FFF2-40B4-BE49-F238E27FC236}">
                <a16:creationId xmlns:a16="http://schemas.microsoft.com/office/drawing/2014/main" xmlns="" id="{6530F31C-1BA8-6FD8-ECDD-CB39F9B272F8}"/>
              </a:ext>
            </a:extLst>
          </p:cNvPr>
          <p:cNvCxnSpPr/>
          <p:nvPr/>
        </p:nvCxnSpPr>
        <p:spPr>
          <a:xfrm>
            <a:off x="1143000" y="26120468"/>
            <a:ext cx="19481024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>
            <a:extLst>
              <a:ext uri="{FF2B5EF4-FFF2-40B4-BE49-F238E27FC236}">
                <a16:creationId xmlns:a16="http://schemas.microsoft.com/office/drawing/2014/main" xmlns="" id="{F862D27D-120B-1DAE-D27E-A89E43AB7A16}"/>
              </a:ext>
            </a:extLst>
          </p:cNvPr>
          <p:cNvSpPr txBox="1"/>
          <p:nvPr/>
        </p:nvSpPr>
        <p:spPr>
          <a:xfrm>
            <a:off x="1144703" y="25032769"/>
            <a:ext cx="20648497" cy="416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study was supported with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funding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provided by the Internal Grant Agency (IGA) project ‘IGA-LDF-22-TP-006</a:t>
            </a:r>
            <a:r>
              <a:rPr lang="cs-CZ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Faculty of Forestry and Wood Technology, Mendel University in Brno.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xmlns="" id="{C63778E1-5ACF-1B5D-98E3-472E02B40171}"/>
              </a:ext>
            </a:extLst>
          </p:cNvPr>
          <p:cNvSpPr txBox="1"/>
          <p:nvPr/>
        </p:nvSpPr>
        <p:spPr>
          <a:xfrm>
            <a:off x="1142998" y="24562713"/>
            <a:ext cx="3536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solidFill>
                  <a:srgbClr val="0A502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  <a:endParaRPr lang="cs-CZ" sz="2000" b="1" dirty="0">
              <a:solidFill>
                <a:srgbClr val="0A50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E6B6D907-6012-3551-EA0D-6B5FC4B6E409}"/>
              </a:ext>
            </a:extLst>
          </p:cNvPr>
          <p:cNvSpPr txBox="1"/>
          <p:nvPr/>
        </p:nvSpPr>
        <p:spPr>
          <a:xfrm>
            <a:off x="10720115" y="16731206"/>
            <a:ext cx="524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1: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Numbers of specimens of Araneae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</a:t>
            </a:r>
          </a:p>
          <a:p>
            <a:pPr marL="648000" algn="just"/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pitfall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endParaRPr lang="cs-CZ" sz="1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Přímá spojnice 50">
            <a:extLst>
              <a:ext uri="{FF2B5EF4-FFF2-40B4-BE49-F238E27FC236}">
                <a16:creationId xmlns:a16="http://schemas.microsoft.com/office/drawing/2014/main" xmlns="" id="{5BF44ADD-DCAD-0D2A-59B4-D499D9E8DECE}"/>
              </a:ext>
            </a:extLst>
          </p:cNvPr>
          <p:cNvCxnSpPr>
            <a:cxnSpLocks/>
          </p:cNvCxnSpPr>
          <p:nvPr/>
        </p:nvCxnSpPr>
        <p:spPr>
          <a:xfrm>
            <a:off x="10789739" y="12502258"/>
            <a:ext cx="10058581" cy="0"/>
          </a:xfrm>
          <a:prstGeom prst="line">
            <a:avLst/>
          </a:prstGeom>
          <a:ln>
            <a:solidFill>
              <a:srgbClr val="0A50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>
            <a:extLst>
              <a:ext uri="{FF2B5EF4-FFF2-40B4-BE49-F238E27FC236}">
                <a16:creationId xmlns:a16="http://schemas.microsoft.com/office/drawing/2014/main" xmlns="" id="{9564292E-15CF-DFE1-0289-A3C25CD184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739" y="12940075"/>
            <a:ext cx="4976947" cy="372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xmlns="" id="{AB46E90B-BCC0-184A-F2F2-BEDE9DE707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21" y="12933785"/>
            <a:ext cx="5078588" cy="37294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xmlns="" id="{33CB42AE-0A32-2C49-B617-3C16577CEC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246" y="18009731"/>
            <a:ext cx="10320236" cy="5764934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xmlns="" id="{3CFCA59F-7223-7264-B1A2-2A6A9A0A15AC}"/>
              </a:ext>
            </a:extLst>
          </p:cNvPr>
          <p:cNvSpPr txBox="1"/>
          <p:nvPr/>
        </p:nvSpPr>
        <p:spPr>
          <a:xfrm>
            <a:off x="16248569" y="16823769"/>
            <a:ext cx="524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Fig. </a:t>
            </a:r>
            <a:r>
              <a:rPr lang="cs-CZ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Numbers of specimens of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Diplopoda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</a:t>
            </a:r>
          </a:p>
          <a:p>
            <a:pPr marL="648000" algn="just"/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pitfall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traps</a:t>
            </a:r>
            <a:endParaRPr lang="cs-CZ" sz="17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xmlns="" id="{9D5F91EF-ED8E-AB61-690F-4116922FB3FC}"/>
              </a:ext>
            </a:extLst>
          </p:cNvPr>
          <p:cNvSpPr txBox="1"/>
          <p:nvPr/>
        </p:nvSpPr>
        <p:spPr>
          <a:xfrm>
            <a:off x="10612340" y="17725220"/>
            <a:ext cx="6012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7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Tab. 1: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Carabidae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species captured in pitfall traps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2016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</TotalTime>
  <Words>879</Words>
  <Application>Microsoft Office PowerPoint</Application>
  <PresentationFormat>Vlastní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Noto Serif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Špoula</dc:creator>
  <cp:lastModifiedBy>Jakub Drimaj</cp:lastModifiedBy>
  <cp:revision>27</cp:revision>
  <dcterms:created xsi:type="dcterms:W3CDTF">2022-11-05T07:35:27Z</dcterms:created>
  <dcterms:modified xsi:type="dcterms:W3CDTF">2023-11-09T10:29:35Z</dcterms:modified>
</cp:coreProperties>
</file>